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0"/>
  </p:notesMasterIdLst>
  <p:sldIdLst>
    <p:sldId id="326" r:id="rId2"/>
    <p:sldId id="398" r:id="rId3"/>
    <p:sldId id="383" r:id="rId4"/>
    <p:sldId id="382" r:id="rId5"/>
    <p:sldId id="256" r:id="rId6"/>
    <p:sldId id="384" r:id="rId7"/>
    <p:sldId id="385" r:id="rId8"/>
    <p:sldId id="386" r:id="rId9"/>
    <p:sldId id="387" r:id="rId10"/>
    <p:sldId id="390" r:id="rId11"/>
    <p:sldId id="392" r:id="rId12"/>
    <p:sldId id="391" r:id="rId13"/>
    <p:sldId id="389" r:id="rId14"/>
    <p:sldId id="394" r:id="rId15"/>
    <p:sldId id="396" r:id="rId16"/>
    <p:sldId id="393" r:id="rId17"/>
    <p:sldId id="397" r:id="rId18"/>
    <p:sldId id="268" r:id="rId19"/>
    <p:sldId id="257" r:id="rId20"/>
    <p:sldId id="258" r:id="rId21"/>
    <p:sldId id="260" r:id="rId22"/>
    <p:sldId id="259" r:id="rId23"/>
    <p:sldId id="401" r:id="rId24"/>
    <p:sldId id="402" r:id="rId25"/>
    <p:sldId id="264" r:id="rId26"/>
    <p:sldId id="265" r:id="rId27"/>
    <p:sldId id="267" r:id="rId28"/>
    <p:sldId id="269" r:id="rId29"/>
    <p:sldId id="270" r:id="rId30"/>
    <p:sldId id="271" r:id="rId31"/>
    <p:sldId id="272" r:id="rId32"/>
    <p:sldId id="273" r:id="rId33"/>
    <p:sldId id="399" r:id="rId34"/>
    <p:sldId id="274" r:id="rId35"/>
    <p:sldId id="275" r:id="rId36"/>
    <p:sldId id="276" r:id="rId37"/>
    <p:sldId id="400" r:id="rId38"/>
    <p:sldId id="352" r:id="rId3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2780AD3-3C35-41CA-92DE-965D8F52E06E}">
          <p14:sldIdLst>
            <p14:sldId id="326"/>
            <p14:sldId id="398"/>
            <p14:sldId id="383"/>
            <p14:sldId id="382"/>
            <p14:sldId id="256"/>
            <p14:sldId id="384"/>
            <p14:sldId id="385"/>
            <p14:sldId id="386"/>
            <p14:sldId id="387"/>
            <p14:sldId id="390"/>
            <p14:sldId id="392"/>
            <p14:sldId id="391"/>
            <p14:sldId id="389"/>
            <p14:sldId id="394"/>
            <p14:sldId id="396"/>
            <p14:sldId id="393"/>
            <p14:sldId id="397"/>
          </p14:sldIdLst>
        </p14:section>
        <p14:section name="方法综述" id="{CAC7E9B8-D017-41F5-B5ED-B4EBF0D71074}">
          <p14:sldIdLst>
            <p14:sldId id="268"/>
            <p14:sldId id="257"/>
            <p14:sldId id="258"/>
            <p14:sldId id="260"/>
            <p14:sldId id="259"/>
            <p14:sldId id="401"/>
            <p14:sldId id="402"/>
            <p14:sldId id="264"/>
            <p14:sldId id="265"/>
            <p14:sldId id="267"/>
            <p14:sldId id="269"/>
            <p14:sldId id="270"/>
            <p14:sldId id="271"/>
            <p14:sldId id="272"/>
            <p14:sldId id="273"/>
            <p14:sldId id="399"/>
            <p14:sldId id="274"/>
            <p14:sldId id="275"/>
            <p14:sldId id="276"/>
            <p14:sldId id="400"/>
            <p14:sldId id="3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ng Yunzhi" initials="JY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1527" autoAdjust="0"/>
  </p:normalViewPr>
  <p:slideViewPr>
    <p:cSldViewPr>
      <p:cViewPr varScale="1">
        <p:scale>
          <a:sx n="86" d="100"/>
          <a:sy n="86" d="100"/>
        </p:scale>
        <p:origin x="1382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d8c0a4530b681194" providerId="LiveId" clId="{67DDAA8E-25FA-4B38-8611-D06214E21DB6}"/>
    <pc:docChg chg="undo custSel addSld delSld modSld sldOrd modSection">
      <pc:chgData name="" userId="d8c0a4530b681194" providerId="LiveId" clId="{67DDAA8E-25FA-4B38-8611-D06214E21DB6}" dt="2020-11-14T11:30:22.724" v="2781" actId="20577"/>
      <pc:docMkLst>
        <pc:docMk/>
      </pc:docMkLst>
      <pc:sldChg chg="modSp">
        <pc:chgData name="" userId="d8c0a4530b681194" providerId="LiveId" clId="{67DDAA8E-25FA-4B38-8611-D06214E21DB6}" dt="2020-11-13T08:35:43.280" v="2278" actId="14100"/>
        <pc:sldMkLst>
          <pc:docMk/>
          <pc:sldMk cId="3525618758" sldId="257"/>
        </pc:sldMkLst>
        <pc:spChg chg="mod">
          <ac:chgData name="" userId="d8c0a4530b681194" providerId="LiveId" clId="{67DDAA8E-25FA-4B38-8611-D06214E21DB6}" dt="2020-11-13T08:35:43.280" v="2278" actId="14100"/>
          <ac:spMkLst>
            <pc:docMk/>
            <pc:sldMk cId="3525618758" sldId="257"/>
            <ac:spMk id="2" creationId="{01F165DD-9709-45BB-94C8-063C8045519B}"/>
          </ac:spMkLst>
        </pc:spChg>
        <pc:spChg chg="mod">
          <ac:chgData name="" userId="d8c0a4530b681194" providerId="LiveId" clId="{67DDAA8E-25FA-4B38-8611-D06214E21DB6}" dt="2020-11-13T07:14:35.126" v="900" actId="5793"/>
          <ac:spMkLst>
            <pc:docMk/>
            <pc:sldMk cId="3525618758" sldId="257"/>
            <ac:spMk id="3" creationId="{B39BE081-60AD-4B42-8914-7B7BECBFC7F9}"/>
          </ac:spMkLst>
        </pc:spChg>
      </pc:sldChg>
      <pc:sldChg chg="modSp">
        <pc:chgData name="" userId="d8c0a4530b681194" providerId="LiveId" clId="{67DDAA8E-25FA-4B38-8611-D06214E21DB6}" dt="2020-11-13T07:30:27.733" v="1071"/>
        <pc:sldMkLst>
          <pc:docMk/>
          <pc:sldMk cId="4232446773" sldId="258"/>
        </pc:sldMkLst>
        <pc:spChg chg="mod">
          <ac:chgData name="" userId="d8c0a4530b681194" providerId="LiveId" clId="{67DDAA8E-25FA-4B38-8611-D06214E21DB6}" dt="2020-11-13T07:23:48.058" v="924" actId="1076"/>
          <ac:spMkLst>
            <pc:docMk/>
            <pc:sldMk cId="4232446773" sldId="258"/>
            <ac:spMk id="2" creationId="{B03959D0-E113-4731-96DF-0F729B2A9BE7}"/>
          </ac:spMkLst>
        </pc:spChg>
        <pc:spChg chg="mod">
          <ac:chgData name="" userId="d8c0a4530b681194" providerId="LiveId" clId="{67DDAA8E-25FA-4B38-8611-D06214E21DB6}" dt="2020-11-13T07:23:55.956" v="926" actId="1076"/>
          <ac:spMkLst>
            <pc:docMk/>
            <pc:sldMk cId="4232446773" sldId="258"/>
            <ac:spMk id="3" creationId="{F3BC2AEA-7C27-4792-BFA8-4D84B903F8D1}"/>
          </ac:spMkLst>
        </pc:spChg>
        <pc:spChg chg="mod">
          <ac:chgData name="" userId="d8c0a4530b681194" providerId="LiveId" clId="{67DDAA8E-25FA-4B38-8611-D06214E21DB6}" dt="2020-11-13T07:30:27.733" v="1071"/>
          <ac:spMkLst>
            <pc:docMk/>
            <pc:sldMk cId="4232446773" sldId="258"/>
            <ac:spMk id="6" creationId="{E0D8713E-FA5A-4B8B-ADDD-9936347E3C3B}"/>
          </ac:spMkLst>
        </pc:spChg>
        <pc:picChg chg="mod">
          <ac:chgData name="" userId="d8c0a4530b681194" providerId="LiveId" clId="{67DDAA8E-25FA-4B38-8611-D06214E21DB6}" dt="2020-11-13T07:23:52.357" v="925" actId="1076"/>
          <ac:picMkLst>
            <pc:docMk/>
            <pc:sldMk cId="4232446773" sldId="258"/>
            <ac:picMk id="4" creationId="{43D6BEA5-C955-4F7C-8295-5F1E621159A3}"/>
          </ac:picMkLst>
        </pc:picChg>
      </pc:sldChg>
      <pc:sldChg chg="addSp delSp modSp">
        <pc:chgData name="" userId="d8c0a4530b681194" providerId="LiveId" clId="{67DDAA8E-25FA-4B38-8611-D06214E21DB6}" dt="2020-11-13T07:38:56.654" v="1222"/>
        <pc:sldMkLst>
          <pc:docMk/>
          <pc:sldMk cId="3104006386" sldId="259"/>
        </pc:sldMkLst>
        <pc:spChg chg="mod">
          <ac:chgData name="" userId="d8c0a4530b681194" providerId="LiveId" clId="{67DDAA8E-25FA-4B38-8611-D06214E21DB6}" dt="2020-11-13T07:31:37.995" v="1109"/>
          <ac:spMkLst>
            <pc:docMk/>
            <pc:sldMk cId="3104006386" sldId="259"/>
            <ac:spMk id="2" creationId="{E570DB56-C35A-400B-B4B8-6C49423C0288}"/>
          </ac:spMkLst>
        </pc:spChg>
        <pc:spChg chg="mod">
          <ac:chgData name="" userId="d8c0a4530b681194" providerId="LiveId" clId="{67DDAA8E-25FA-4B38-8611-D06214E21DB6}" dt="2020-11-13T07:32:05.064" v="1113" actId="1076"/>
          <ac:spMkLst>
            <pc:docMk/>
            <pc:sldMk cId="3104006386" sldId="259"/>
            <ac:spMk id="3" creationId="{BE276C18-16C5-4BF8-8FFA-B17E75F73949}"/>
          </ac:spMkLst>
        </pc:spChg>
        <pc:spChg chg="add del">
          <ac:chgData name="" userId="d8c0a4530b681194" providerId="LiveId" clId="{67DDAA8E-25FA-4B38-8611-D06214E21DB6}" dt="2020-11-13T07:38:56.654" v="1222"/>
          <ac:spMkLst>
            <pc:docMk/>
            <pc:sldMk cId="3104006386" sldId="259"/>
            <ac:spMk id="4" creationId="{1C243D7F-4B21-47CC-8031-2B76FD06F21A}"/>
          </ac:spMkLst>
        </pc:spChg>
        <pc:spChg chg="mod">
          <ac:chgData name="" userId="d8c0a4530b681194" providerId="LiveId" clId="{67DDAA8E-25FA-4B38-8611-D06214E21DB6}" dt="2020-11-13T07:32:23.909" v="1119" actId="1076"/>
          <ac:spMkLst>
            <pc:docMk/>
            <pc:sldMk cId="3104006386" sldId="259"/>
            <ac:spMk id="6" creationId="{7EE5EE17-BC93-41FD-BCB2-A994C32E0C79}"/>
          </ac:spMkLst>
        </pc:spChg>
        <pc:spChg chg="mod">
          <ac:chgData name="" userId="d8c0a4530b681194" providerId="LiveId" clId="{67DDAA8E-25FA-4B38-8611-D06214E21DB6}" dt="2020-11-13T07:32:02.523" v="1112" actId="1076"/>
          <ac:spMkLst>
            <pc:docMk/>
            <pc:sldMk cId="3104006386" sldId="259"/>
            <ac:spMk id="8" creationId="{737D691C-7444-48A2-B148-61511704C94C}"/>
          </ac:spMkLst>
        </pc:spChg>
        <pc:spChg chg="mod">
          <ac:chgData name="" userId="d8c0a4530b681194" providerId="LiveId" clId="{67DDAA8E-25FA-4B38-8611-D06214E21DB6}" dt="2020-11-13T07:31:56.841" v="1110" actId="14100"/>
          <ac:spMkLst>
            <pc:docMk/>
            <pc:sldMk cId="3104006386" sldId="259"/>
            <ac:spMk id="9" creationId="{EB2BF43E-4C5E-4009-9FA6-966D6A57D960}"/>
          </ac:spMkLst>
        </pc:spChg>
        <pc:spChg chg="mod">
          <ac:chgData name="" userId="d8c0a4530b681194" providerId="LiveId" clId="{67DDAA8E-25FA-4B38-8611-D06214E21DB6}" dt="2020-11-13T07:32:10.252" v="1115" actId="1076"/>
          <ac:spMkLst>
            <pc:docMk/>
            <pc:sldMk cId="3104006386" sldId="259"/>
            <ac:spMk id="10" creationId="{F59FDF90-BEAB-4113-8680-235CB6707C65}"/>
          </ac:spMkLst>
        </pc:spChg>
        <pc:spChg chg="mod">
          <ac:chgData name="" userId="d8c0a4530b681194" providerId="LiveId" clId="{67DDAA8E-25FA-4B38-8611-D06214E21DB6}" dt="2020-11-13T07:32:14.346" v="1117" actId="1076"/>
          <ac:spMkLst>
            <pc:docMk/>
            <pc:sldMk cId="3104006386" sldId="259"/>
            <ac:spMk id="11" creationId="{D4861371-215C-4C70-BFCF-F67154E4FE95}"/>
          </ac:spMkLst>
        </pc:spChg>
      </pc:sldChg>
      <pc:sldChg chg="modSp modAnim">
        <pc:chgData name="" userId="d8c0a4530b681194" providerId="LiveId" clId="{67DDAA8E-25FA-4B38-8611-D06214E21DB6}" dt="2020-11-13T07:38:42.727" v="1220" actId="20577"/>
        <pc:sldMkLst>
          <pc:docMk/>
          <pc:sldMk cId="178781131" sldId="260"/>
        </pc:sldMkLst>
        <pc:spChg chg="mod">
          <ac:chgData name="" userId="d8c0a4530b681194" providerId="LiveId" clId="{67DDAA8E-25FA-4B38-8611-D06214E21DB6}" dt="2020-11-13T07:28:29.548" v="1069" actId="14100"/>
          <ac:spMkLst>
            <pc:docMk/>
            <pc:sldMk cId="178781131" sldId="260"/>
            <ac:spMk id="4" creationId="{39388D87-2BC1-4B62-B675-179C668654D4}"/>
          </ac:spMkLst>
        </pc:spChg>
        <pc:spChg chg="mod">
          <ac:chgData name="" userId="d8c0a4530b681194" providerId="LiveId" clId="{67DDAA8E-25FA-4B38-8611-D06214E21DB6}" dt="2020-11-13T07:38:42.727" v="1220" actId="20577"/>
          <ac:spMkLst>
            <pc:docMk/>
            <pc:sldMk cId="178781131" sldId="260"/>
            <ac:spMk id="5" creationId="{858F6787-FD4A-4FE9-BF19-CE27C26EC912}"/>
          </ac:spMkLst>
        </pc:spChg>
        <pc:spChg chg="mod">
          <ac:chgData name="" userId="d8c0a4530b681194" providerId="LiveId" clId="{67DDAA8E-25FA-4B38-8611-D06214E21DB6}" dt="2020-11-13T07:31:01.423" v="1092" actId="27636"/>
          <ac:spMkLst>
            <pc:docMk/>
            <pc:sldMk cId="178781131" sldId="260"/>
            <ac:spMk id="6" creationId="{1805832A-5B8C-4116-B08A-73DE99150CE7}"/>
          </ac:spMkLst>
        </pc:spChg>
      </pc:sldChg>
      <pc:sldChg chg="del">
        <pc:chgData name="" userId="d8c0a4530b681194" providerId="LiveId" clId="{67DDAA8E-25FA-4B38-8611-D06214E21DB6}" dt="2020-11-13T07:33:27.241" v="1120" actId="2696"/>
        <pc:sldMkLst>
          <pc:docMk/>
          <pc:sldMk cId="3923640538" sldId="262"/>
        </pc:sldMkLst>
      </pc:sldChg>
      <pc:sldChg chg="del">
        <pc:chgData name="" userId="d8c0a4530b681194" providerId="LiveId" clId="{67DDAA8E-25FA-4B38-8611-D06214E21DB6}" dt="2020-11-13T07:33:27.248" v="1121" actId="2696"/>
        <pc:sldMkLst>
          <pc:docMk/>
          <pc:sldMk cId="1912308123" sldId="263"/>
        </pc:sldMkLst>
      </pc:sldChg>
      <pc:sldChg chg="modSp">
        <pc:chgData name="" userId="d8c0a4530b681194" providerId="LiveId" clId="{67DDAA8E-25FA-4B38-8611-D06214E21DB6}" dt="2020-11-13T07:46:16.116" v="1504"/>
        <pc:sldMkLst>
          <pc:docMk/>
          <pc:sldMk cId="653162221" sldId="264"/>
        </pc:sldMkLst>
        <pc:spChg chg="mod">
          <ac:chgData name="" userId="d8c0a4530b681194" providerId="LiveId" clId="{67DDAA8E-25FA-4B38-8611-D06214E21DB6}" dt="2020-11-13T07:46:16.116" v="1504"/>
          <ac:spMkLst>
            <pc:docMk/>
            <pc:sldMk cId="653162221" sldId="264"/>
            <ac:spMk id="5" creationId="{C5D8E3D4-9A12-4A3F-90CE-FF4CE0EF6FD5}"/>
          </ac:spMkLst>
        </pc:spChg>
      </pc:sldChg>
      <pc:sldChg chg="modSp">
        <pc:chgData name="" userId="d8c0a4530b681194" providerId="LiveId" clId="{67DDAA8E-25FA-4B38-8611-D06214E21DB6}" dt="2020-11-13T08:07:00.764" v="1801" actId="20577"/>
        <pc:sldMkLst>
          <pc:docMk/>
          <pc:sldMk cId="3334198111" sldId="265"/>
        </pc:sldMkLst>
        <pc:spChg chg="mod">
          <ac:chgData name="" userId="d8c0a4530b681194" providerId="LiveId" clId="{67DDAA8E-25FA-4B38-8611-D06214E21DB6}" dt="2020-11-13T07:34:02.903" v="1128" actId="20577"/>
          <ac:spMkLst>
            <pc:docMk/>
            <pc:sldMk cId="3334198111" sldId="265"/>
            <ac:spMk id="2" creationId="{FF960F74-CFD5-4D6B-AFE3-48625269A742}"/>
          </ac:spMkLst>
        </pc:spChg>
        <pc:spChg chg="mod">
          <ac:chgData name="" userId="d8c0a4530b681194" providerId="LiveId" clId="{67DDAA8E-25FA-4B38-8611-D06214E21DB6}" dt="2020-11-13T08:07:00.764" v="1801" actId="20577"/>
          <ac:spMkLst>
            <pc:docMk/>
            <pc:sldMk cId="3334198111" sldId="265"/>
            <ac:spMk id="3" creationId="{D4963F76-3CDB-4446-AA91-539CEF914250}"/>
          </ac:spMkLst>
        </pc:spChg>
      </pc:sldChg>
      <pc:sldChg chg="modSp">
        <pc:chgData name="" userId="d8c0a4530b681194" providerId="LiveId" clId="{67DDAA8E-25FA-4B38-8611-D06214E21DB6}" dt="2020-11-13T07:46:32.240" v="1505"/>
        <pc:sldMkLst>
          <pc:docMk/>
          <pc:sldMk cId="931643947" sldId="267"/>
        </pc:sldMkLst>
        <pc:spChg chg="mod">
          <ac:chgData name="" userId="d8c0a4530b681194" providerId="LiveId" clId="{67DDAA8E-25FA-4B38-8611-D06214E21DB6}" dt="2020-11-13T07:46:32.240" v="1505"/>
          <ac:spMkLst>
            <pc:docMk/>
            <pc:sldMk cId="931643947" sldId="267"/>
            <ac:spMk id="5" creationId="{6EE06A4C-6D69-48F3-9C48-DA0ACD6443D9}"/>
          </ac:spMkLst>
        </pc:spChg>
        <pc:picChg chg="mod">
          <ac:chgData name="" userId="d8c0a4530b681194" providerId="LiveId" clId="{67DDAA8E-25FA-4B38-8611-D06214E21DB6}" dt="2020-11-13T07:45:56.131" v="1503" actId="1076"/>
          <ac:picMkLst>
            <pc:docMk/>
            <pc:sldMk cId="931643947" sldId="267"/>
            <ac:picMk id="4" creationId="{90056249-3B9F-437E-B97B-020897DEA907}"/>
          </ac:picMkLst>
        </pc:picChg>
      </pc:sldChg>
      <pc:sldChg chg="modSp">
        <pc:chgData name="" userId="d8c0a4530b681194" providerId="LiveId" clId="{67DDAA8E-25FA-4B38-8611-D06214E21DB6}" dt="2020-11-13T07:00:42.593" v="649" actId="20577"/>
        <pc:sldMkLst>
          <pc:docMk/>
          <pc:sldMk cId="4253315350" sldId="268"/>
        </pc:sldMkLst>
        <pc:spChg chg="mod">
          <ac:chgData name="" userId="d8c0a4530b681194" providerId="LiveId" clId="{67DDAA8E-25FA-4B38-8611-D06214E21DB6}" dt="2020-11-13T07:00:42.593" v="649" actId="20577"/>
          <ac:spMkLst>
            <pc:docMk/>
            <pc:sldMk cId="4253315350" sldId="268"/>
            <ac:spMk id="2" creationId="{90F5F2B1-A5BB-409E-A20A-F4FC9A7C2AA5}"/>
          </ac:spMkLst>
        </pc:spChg>
      </pc:sldChg>
      <pc:sldChg chg="modSp">
        <pc:chgData name="" userId="d8c0a4530b681194" providerId="LiveId" clId="{67DDAA8E-25FA-4B38-8611-D06214E21DB6}" dt="2020-11-13T07:54:59.728" v="1561" actId="1076"/>
        <pc:sldMkLst>
          <pc:docMk/>
          <pc:sldMk cId="1344574533" sldId="269"/>
        </pc:sldMkLst>
        <pc:spChg chg="mod">
          <ac:chgData name="" userId="d8c0a4530b681194" providerId="LiveId" clId="{67DDAA8E-25FA-4B38-8611-D06214E21DB6}" dt="2020-11-13T07:48:41.810" v="1547" actId="1076"/>
          <ac:spMkLst>
            <pc:docMk/>
            <pc:sldMk cId="1344574533" sldId="269"/>
            <ac:spMk id="2" creationId="{21E15577-ED36-4ECA-9D6C-7B8E89EF4B82}"/>
          </ac:spMkLst>
        </pc:spChg>
        <pc:spChg chg="mod">
          <ac:chgData name="" userId="d8c0a4530b681194" providerId="LiveId" clId="{67DDAA8E-25FA-4B38-8611-D06214E21DB6}" dt="2020-11-13T07:54:59.728" v="1561" actId="1076"/>
          <ac:spMkLst>
            <pc:docMk/>
            <pc:sldMk cId="1344574533" sldId="269"/>
            <ac:spMk id="5" creationId="{22C5086E-DBA2-422E-AF8D-ED49DF051BA4}"/>
          </ac:spMkLst>
        </pc:spChg>
        <pc:spChg chg="mod">
          <ac:chgData name="" userId="d8c0a4530b681194" providerId="LiveId" clId="{67DDAA8E-25FA-4B38-8611-D06214E21DB6}" dt="2020-11-13T07:47:01.550" v="1516" actId="1076"/>
          <ac:spMkLst>
            <pc:docMk/>
            <pc:sldMk cId="1344574533" sldId="269"/>
            <ac:spMk id="6" creationId="{52DBDE28-31F5-4F66-9015-8082EB0B7929}"/>
          </ac:spMkLst>
        </pc:spChg>
        <pc:spChg chg="mod">
          <ac:chgData name="" userId="d8c0a4530b681194" providerId="LiveId" clId="{67DDAA8E-25FA-4B38-8611-D06214E21DB6}" dt="2020-11-13T07:47:13.712" v="1530" actId="14100"/>
          <ac:spMkLst>
            <pc:docMk/>
            <pc:sldMk cId="1344574533" sldId="269"/>
            <ac:spMk id="7" creationId="{B824FD58-891A-4B3B-B4A1-C2A9F4D06CE3}"/>
          </ac:spMkLst>
        </pc:spChg>
        <pc:spChg chg="mod">
          <ac:chgData name="" userId="d8c0a4530b681194" providerId="LiveId" clId="{67DDAA8E-25FA-4B38-8611-D06214E21DB6}" dt="2020-11-13T07:47:48.046" v="1545" actId="1076"/>
          <ac:spMkLst>
            <pc:docMk/>
            <pc:sldMk cId="1344574533" sldId="269"/>
            <ac:spMk id="8" creationId="{F8D09B6C-A493-4EFD-8455-0E4A828840E3}"/>
          </ac:spMkLst>
        </pc:spChg>
        <pc:picChg chg="mod">
          <ac:chgData name="" userId="d8c0a4530b681194" providerId="LiveId" clId="{67DDAA8E-25FA-4B38-8611-D06214E21DB6}" dt="2020-11-13T07:46:51.472" v="1507" actId="1076"/>
          <ac:picMkLst>
            <pc:docMk/>
            <pc:sldMk cId="1344574533" sldId="269"/>
            <ac:picMk id="4" creationId="{2196BAEB-2737-448C-8820-5B9BB1F9BCC4}"/>
          </ac:picMkLst>
        </pc:picChg>
      </pc:sldChg>
      <pc:sldChg chg="modSp">
        <pc:chgData name="" userId="d8c0a4530b681194" providerId="LiveId" clId="{67DDAA8E-25FA-4B38-8611-D06214E21DB6}" dt="2020-11-13T08:09:18.991" v="1835" actId="20577"/>
        <pc:sldMkLst>
          <pc:docMk/>
          <pc:sldMk cId="1450988682" sldId="270"/>
        </pc:sldMkLst>
        <pc:spChg chg="mod">
          <ac:chgData name="" userId="d8c0a4530b681194" providerId="LiveId" clId="{67DDAA8E-25FA-4B38-8611-D06214E21DB6}" dt="2020-11-13T07:55:10.981" v="1568" actId="20577"/>
          <ac:spMkLst>
            <pc:docMk/>
            <pc:sldMk cId="1450988682" sldId="270"/>
            <ac:spMk id="2" creationId="{4213AAAC-8FC5-4E97-A402-7B9C44ABFC05}"/>
          </ac:spMkLst>
        </pc:spChg>
        <pc:spChg chg="mod">
          <ac:chgData name="" userId="d8c0a4530b681194" providerId="LiveId" clId="{67DDAA8E-25FA-4B38-8611-D06214E21DB6}" dt="2020-11-13T08:09:18.991" v="1835" actId="20577"/>
          <ac:spMkLst>
            <pc:docMk/>
            <pc:sldMk cId="1450988682" sldId="270"/>
            <ac:spMk id="3" creationId="{CCA8EBCD-8076-4954-AC8E-065760AF87DF}"/>
          </ac:spMkLst>
        </pc:spChg>
      </pc:sldChg>
      <pc:sldChg chg="modSp">
        <pc:chgData name="" userId="d8c0a4530b681194" providerId="LiveId" clId="{67DDAA8E-25FA-4B38-8611-D06214E21DB6}" dt="2020-11-13T08:13:24.389" v="1962" actId="20577"/>
        <pc:sldMkLst>
          <pc:docMk/>
          <pc:sldMk cId="993406158" sldId="271"/>
        </pc:sldMkLst>
        <pc:spChg chg="mod">
          <ac:chgData name="" userId="d8c0a4530b681194" providerId="LiveId" clId="{67DDAA8E-25FA-4B38-8611-D06214E21DB6}" dt="2020-11-13T08:09:29.855" v="1853" actId="20577"/>
          <ac:spMkLst>
            <pc:docMk/>
            <pc:sldMk cId="993406158" sldId="271"/>
            <ac:spMk id="2" creationId="{76E7AEA5-3A71-49B3-9E93-4F5D1492E845}"/>
          </ac:spMkLst>
        </pc:spChg>
        <pc:spChg chg="mod">
          <ac:chgData name="" userId="d8c0a4530b681194" providerId="LiveId" clId="{67DDAA8E-25FA-4B38-8611-D06214E21DB6}" dt="2020-11-13T08:13:24.389" v="1962" actId="20577"/>
          <ac:spMkLst>
            <pc:docMk/>
            <pc:sldMk cId="993406158" sldId="271"/>
            <ac:spMk id="5" creationId="{63241FEF-ED78-4162-AEFE-AA23272CDAD6}"/>
          </ac:spMkLst>
        </pc:spChg>
      </pc:sldChg>
      <pc:sldChg chg="modSp">
        <pc:chgData name="" userId="d8c0a4530b681194" providerId="LiveId" clId="{67DDAA8E-25FA-4B38-8611-D06214E21DB6}" dt="2020-11-14T11:29:31.855" v="2777" actId="1076"/>
        <pc:sldMkLst>
          <pc:docMk/>
          <pc:sldMk cId="4163953591" sldId="272"/>
        </pc:sldMkLst>
        <pc:spChg chg="mod">
          <ac:chgData name="" userId="d8c0a4530b681194" providerId="LiveId" clId="{67DDAA8E-25FA-4B38-8611-D06214E21DB6}" dt="2020-11-13T08:13:33.097" v="1966" actId="404"/>
          <ac:spMkLst>
            <pc:docMk/>
            <pc:sldMk cId="4163953591" sldId="272"/>
            <ac:spMk id="2" creationId="{922C2C6A-57A2-437D-8C2F-CA878184E3CE}"/>
          </ac:spMkLst>
        </pc:spChg>
        <pc:spChg chg="mod">
          <ac:chgData name="" userId="d8c0a4530b681194" providerId="LiveId" clId="{67DDAA8E-25FA-4B38-8611-D06214E21DB6}" dt="2020-11-13T08:13:58.804" v="1967"/>
          <ac:spMkLst>
            <pc:docMk/>
            <pc:sldMk cId="4163953591" sldId="272"/>
            <ac:spMk id="5" creationId="{0B9503EC-120B-4961-8B9E-D4B4E0146765}"/>
          </ac:spMkLst>
        </pc:spChg>
        <pc:spChg chg="mod">
          <ac:chgData name="" userId="d8c0a4530b681194" providerId="LiveId" clId="{67DDAA8E-25FA-4B38-8611-D06214E21DB6}" dt="2020-11-14T11:29:13.566" v="2756" actId="20577"/>
          <ac:spMkLst>
            <pc:docMk/>
            <pc:sldMk cId="4163953591" sldId="272"/>
            <ac:spMk id="6" creationId="{3E47729D-B2FA-4433-A6CF-2CFA12EBC2C3}"/>
          </ac:spMkLst>
        </pc:spChg>
        <pc:spChg chg="mod">
          <ac:chgData name="" userId="d8c0a4530b681194" providerId="LiveId" clId="{67DDAA8E-25FA-4B38-8611-D06214E21DB6}" dt="2020-11-14T11:29:31.855" v="2777" actId="1076"/>
          <ac:spMkLst>
            <pc:docMk/>
            <pc:sldMk cId="4163953591" sldId="272"/>
            <ac:spMk id="8" creationId="{6141F604-157A-4078-8142-3F573F907E43}"/>
          </ac:spMkLst>
        </pc:spChg>
      </pc:sldChg>
      <pc:sldChg chg="modSp">
        <pc:chgData name="" userId="d8c0a4530b681194" providerId="LiveId" clId="{67DDAA8E-25FA-4B38-8611-D06214E21DB6}" dt="2020-11-13T08:20:31.094" v="2043"/>
        <pc:sldMkLst>
          <pc:docMk/>
          <pc:sldMk cId="1995785340" sldId="273"/>
        </pc:sldMkLst>
        <pc:spChg chg="mod">
          <ac:chgData name="" userId="d8c0a4530b681194" providerId="LiveId" clId="{67DDAA8E-25FA-4B38-8611-D06214E21DB6}" dt="2020-11-13T08:14:34.655" v="2008" actId="1076"/>
          <ac:spMkLst>
            <pc:docMk/>
            <pc:sldMk cId="1995785340" sldId="273"/>
            <ac:spMk id="2" creationId="{C3F3662E-131C-4471-B99F-828E099BC02F}"/>
          </ac:spMkLst>
        </pc:spChg>
        <pc:spChg chg="mod">
          <ac:chgData name="" userId="d8c0a4530b681194" providerId="LiveId" clId="{67DDAA8E-25FA-4B38-8611-D06214E21DB6}" dt="2020-11-13T08:20:31.094" v="2043"/>
          <ac:spMkLst>
            <pc:docMk/>
            <pc:sldMk cId="1995785340" sldId="273"/>
            <ac:spMk id="3" creationId="{171FFD56-040C-4BA8-9099-5A232721FD58}"/>
          </ac:spMkLst>
        </pc:spChg>
      </pc:sldChg>
      <pc:sldChg chg="addSp delSp modSp">
        <pc:chgData name="" userId="d8c0a4530b681194" providerId="LiveId" clId="{67DDAA8E-25FA-4B38-8611-D06214E21DB6}" dt="2020-11-13T08:32:57.130" v="2223" actId="1076"/>
        <pc:sldMkLst>
          <pc:docMk/>
          <pc:sldMk cId="3172801867" sldId="274"/>
        </pc:sldMkLst>
        <pc:spChg chg="add del mod">
          <ac:chgData name="" userId="d8c0a4530b681194" providerId="LiveId" clId="{67DDAA8E-25FA-4B38-8611-D06214E21DB6}" dt="2020-11-13T08:32:41.663" v="2219"/>
          <ac:spMkLst>
            <pc:docMk/>
            <pc:sldMk cId="3172801867" sldId="274"/>
            <ac:spMk id="3" creationId="{5C0EB176-413F-40F9-9C46-F224165D125D}"/>
          </ac:spMkLst>
        </pc:spChg>
        <pc:spChg chg="add del mod">
          <ac:chgData name="" userId="d8c0a4530b681194" providerId="LiveId" clId="{67DDAA8E-25FA-4B38-8611-D06214E21DB6}" dt="2020-11-13T08:32:47.343" v="2220"/>
          <ac:spMkLst>
            <pc:docMk/>
            <pc:sldMk cId="3172801867" sldId="274"/>
            <ac:spMk id="7" creationId="{DE7664D5-4400-4CC5-86D9-BDB899154A25}"/>
          </ac:spMkLst>
        </pc:spChg>
        <pc:picChg chg="del">
          <ac:chgData name="" userId="d8c0a4530b681194" providerId="LiveId" clId="{67DDAA8E-25FA-4B38-8611-D06214E21DB6}" dt="2020-11-13T08:32:40.977" v="2218"/>
          <ac:picMkLst>
            <pc:docMk/>
            <pc:sldMk cId="3172801867" sldId="274"/>
            <ac:picMk id="4" creationId="{8727A20A-3AA9-4321-B53F-74197495CB5D}"/>
          </ac:picMkLst>
        </pc:picChg>
        <pc:picChg chg="add del mod">
          <ac:chgData name="" userId="d8c0a4530b681194" providerId="LiveId" clId="{67DDAA8E-25FA-4B38-8611-D06214E21DB6}" dt="2020-11-13T08:32:33.618" v="2215"/>
          <ac:picMkLst>
            <pc:docMk/>
            <pc:sldMk cId="3172801867" sldId="274"/>
            <ac:picMk id="5" creationId="{2E2BB09A-9702-4A27-B9F0-D908D3555775}"/>
          </ac:picMkLst>
        </pc:picChg>
        <pc:picChg chg="add del mod">
          <ac:chgData name="" userId="d8c0a4530b681194" providerId="LiveId" clId="{67DDAA8E-25FA-4B38-8611-D06214E21DB6}" dt="2020-11-13T08:32:37.860" v="2217"/>
          <ac:picMkLst>
            <pc:docMk/>
            <pc:sldMk cId="3172801867" sldId="274"/>
            <ac:picMk id="6" creationId="{81880B3C-C98E-4FDD-AB92-4E645C197387}"/>
          </ac:picMkLst>
        </pc:picChg>
        <pc:picChg chg="add mod">
          <ac:chgData name="" userId="d8c0a4530b681194" providerId="LiveId" clId="{67DDAA8E-25FA-4B38-8611-D06214E21DB6}" dt="2020-11-13T08:32:57.130" v="2223" actId="1076"/>
          <ac:picMkLst>
            <pc:docMk/>
            <pc:sldMk cId="3172801867" sldId="274"/>
            <ac:picMk id="8" creationId="{A6FB8882-70BD-423E-BE63-B334ACDC23FF}"/>
          </ac:picMkLst>
        </pc:picChg>
        <pc:picChg chg="add mod">
          <ac:chgData name="" userId="d8c0a4530b681194" providerId="LiveId" clId="{67DDAA8E-25FA-4B38-8611-D06214E21DB6}" dt="2020-11-13T08:32:47.343" v="2220"/>
          <ac:picMkLst>
            <pc:docMk/>
            <pc:sldMk cId="3172801867" sldId="274"/>
            <ac:picMk id="11" creationId="{E7043C72-F300-4116-83A3-F04FB7F65852}"/>
          </ac:picMkLst>
        </pc:picChg>
      </pc:sldChg>
      <pc:sldChg chg="del">
        <pc:chgData name="" userId="d8c0a4530b681194" providerId="LiveId" clId="{67DDAA8E-25FA-4B38-8611-D06214E21DB6}" dt="2020-11-13T07:01:51.399" v="679" actId="2696"/>
        <pc:sldMkLst>
          <pc:docMk/>
          <pc:sldMk cId="3295118839" sldId="277"/>
        </pc:sldMkLst>
      </pc:sldChg>
      <pc:sldChg chg="delSp modSp">
        <pc:chgData name="" userId="d8c0a4530b681194" providerId="LiveId" clId="{67DDAA8E-25FA-4B38-8611-D06214E21DB6}" dt="2020-11-13T09:58:21.949" v="2709" actId="478"/>
        <pc:sldMkLst>
          <pc:docMk/>
          <pc:sldMk cId="2104489504" sldId="352"/>
        </pc:sldMkLst>
        <pc:spChg chg="del mod">
          <ac:chgData name="" userId="d8c0a4530b681194" providerId="LiveId" clId="{67DDAA8E-25FA-4B38-8611-D06214E21DB6}" dt="2020-11-13T09:58:21.949" v="2709" actId="478"/>
          <ac:spMkLst>
            <pc:docMk/>
            <pc:sldMk cId="2104489504" sldId="352"/>
            <ac:spMk id="5" creationId="{00000000-0000-0000-0000-000000000000}"/>
          </ac:spMkLst>
        </pc:spChg>
      </pc:sldChg>
      <pc:sldChg chg="del">
        <pc:chgData name="" userId="d8c0a4530b681194" providerId="LiveId" clId="{67DDAA8E-25FA-4B38-8611-D06214E21DB6}" dt="2020-11-13T07:01:54.891" v="680" actId="2696"/>
        <pc:sldMkLst>
          <pc:docMk/>
          <pc:sldMk cId="2386179809" sldId="388"/>
        </pc:sldMkLst>
      </pc:sldChg>
      <pc:sldChg chg="modSp">
        <pc:chgData name="" userId="d8c0a4530b681194" providerId="LiveId" clId="{67DDAA8E-25FA-4B38-8611-D06214E21DB6}" dt="2020-11-13T06:24:42.645" v="165" actId="20577"/>
        <pc:sldMkLst>
          <pc:docMk/>
          <pc:sldMk cId="627538445" sldId="389"/>
        </pc:sldMkLst>
        <pc:spChg chg="mod">
          <ac:chgData name="" userId="d8c0a4530b681194" providerId="LiveId" clId="{67DDAA8E-25FA-4B38-8611-D06214E21DB6}" dt="2020-11-13T06:24:42.645" v="165" actId="20577"/>
          <ac:spMkLst>
            <pc:docMk/>
            <pc:sldMk cId="627538445" sldId="389"/>
            <ac:spMk id="3" creationId="{242C161F-B4B2-4181-9C49-32833B70A53A}"/>
          </ac:spMkLst>
        </pc:spChg>
      </pc:sldChg>
      <pc:sldChg chg="modSp">
        <pc:chgData name="" userId="d8c0a4530b681194" providerId="LiveId" clId="{67DDAA8E-25FA-4B38-8611-D06214E21DB6}" dt="2020-11-13T06:23:48.228" v="117" actId="114"/>
        <pc:sldMkLst>
          <pc:docMk/>
          <pc:sldMk cId="1997271380" sldId="390"/>
        </pc:sldMkLst>
        <pc:spChg chg="mod">
          <ac:chgData name="" userId="d8c0a4530b681194" providerId="LiveId" clId="{67DDAA8E-25FA-4B38-8611-D06214E21DB6}" dt="2020-11-13T06:23:48.228" v="117" actId="114"/>
          <ac:spMkLst>
            <pc:docMk/>
            <pc:sldMk cId="1997271380" sldId="390"/>
            <ac:spMk id="3" creationId="{FBC99B98-22F6-42FB-A80A-445368EB5797}"/>
          </ac:spMkLst>
        </pc:spChg>
      </pc:sldChg>
      <pc:sldChg chg="addSp delSp modSp setBg">
        <pc:chgData name="" userId="d8c0a4530b681194" providerId="LiveId" clId="{67DDAA8E-25FA-4B38-8611-D06214E21DB6}" dt="2020-11-13T06:50:25.479" v="481" actId="20577"/>
        <pc:sldMkLst>
          <pc:docMk/>
          <pc:sldMk cId="2943784685" sldId="393"/>
        </pc:sldMkLst>
        <pc:spChg chg="mod">
          <ac:chgData name="" userId="d8c0a4530b681194" providerId="LiveId" clId="{67DDAA8E-25FA-4B38-8611-D06214E21DB6}" dt="2020-11-13T06:31:19.472" v="251" actId="20577"/>
          <ac:spMkLst>
            <pc:docMk/>
            <pc:sldMk cId="2943784685" sldId="393"/>
            <ac:spMk id="2" creationId="{5C103BBF-8FFB-453E-97D3-152AE73A5025}"/>
          </ac:spMkLst>
        </pc:spChg>
        <pc:spChg chg="mod">
          <ac:chgData name="" userId="d8c0a4530b681194" providerId="LiveId" clId="{67DDAA8E-25FA-4B38-8611-D06214E21DB6}" dt="2020-11-13T06:50:25.479" v="481" actId="20577"/>
          <ac:spMkLst>
            <pc:docMk/>
            <pc:sldMk cId="2943784685" sldId="393"/>
            <ac:spMk id="3" creationId="{3CD0875E-9EEE-4576-9C63-7A9EE9C18DDE}"/>
          </ac:spMkLst>
        </pc:spChg>
        <pc:spChg chg="add del">
          <ac:chgData name="" userId="d8c0a4530b681194" providerId="LiveId" clId="{67DDAA8E-25FA-4B38-8611-D06214E21DB6}" dt="2020-11-13T06:44:25.576" v="332"/>
          <ac:spMkLst>
            <pc:docMk/>
            <pc:sldMk cId="2943784685" sldId="393"/>
            <ac:spMk id="4" creationId="{4808207A-4855-4400-81F0-55E96726B2F8}"/>
          </ac:spMkLst>
        </pc:spChg>
        <pc:spChg chg="add del">
          <ac:chgData name="" userId="d8c0a4530b681194" providerId="LiveId" clId="{67DDAA8E-25FA-4B38-8611-D06214E21DB6}" dt="2020-11-13T06:44:25.576" v="332"/>
          <ac:spMkLst>
            <pc:docMk/>
            <pc:sldMk cId="2943784685" sldId="393"/>
            <ac:spMk id="5" creationId="{8B984178-54E2-4DF4-892D-B1B6C8AFCA86}"/>
          </ac:spMkLst>
        </pc:spChg>
        <pc:spChg chg="add del">
          <ac:chgData name="" userId="d8c0a4530b681194" providerId="LiveId" clId="{67DDAA8E-25FA-4B38-8611-D06214E21DB6}" dt="2020-11-13T06:44:25.576" v="332"/>
          <ac:spMkLst>
            <pc:docMk/>
            <pc:sldMk cId="2943784685" sldId="393"/>
            <ac:spMk id="6" creationId="{784274DB-629A-4CB0-8E1C-62ECF9AED356}"/>
          </ac:spMkLst>
        </pc:spChg>
      </pc:sldChg>
      <pc:sldChg chg="addSp delSp modSp ord">
        <pc:chgData name="" userId="d8c0a4530b681194" providerId="LiveId" clId="{67DDAA8E-25FA-4B38-8611-D06214E21DB6}" dt="2020-11-13T06:22:14.662" v="59" actId="478"/>
        <pc:sldMkLst>
          <pc:docMk/>
          <pc:sldMk cId="2719501459" sldId="394"/>
        </pc:sldMkLst>
        <pc:spChg chg="del">
          <ac:chgData name="" userId="d8c0a4530b681194" providerId="LiveId" clId="{67DDAA8E-25FA-4B38-8611-D06214E21DB6}" dt="2020-11-13T06:15:17.933" v="1"/>
          <ac:spMkLst>
            <pc:docMk/>
            <pc:sldMk cId="2719501459" sldId="394"/>
            <ac:spMk id="3" creationId="{3CBD4258-CB17-4E58-B076-3A4047DDFC33}"/>
          </ac:spMkLst>
        </pc:spChg>
        <pc:spChg chg="add del mod">
          <ac:chgData name="" userId="d8c0a4530b681194" providerId="LiveId" clId="{67DDAA8E-25FA-4B38-8611-D06214E21DB6}" dt="2020-11-13T06:22:11.806" v="58" actId="478"/>
          <ac:spMkLst>
            <pc:docMk/>
            <pc:sldMk cId="2719501459" sldId="394"/>
            <ac:spMk id="5" creationId="{E8AB4998-AC95-4B47-920E-E47589BEAFA8}"/>
          </ac:spMkLst>
        </pc:spChg>
        <pc:spChg chg="add del mod">
          <ac:chgData name="" userId="d8c0a4530b681194" providerId="LiveId" clId="{67DDAA8E-25FA-4B38-8611-D06214E21DB6}" dt="2020-11-13T06:22:14.662" v="59" actId="478"/>
          <ac:spMkLst>
            <pc:docMk/>
            <pc:sldMk cId="2719501459" sldId="394"/>
            <ac:spMk id="6" creationId="{6CB0EDEC-F476-4E5A-B84D-42E5DF45F3B3}"/>
          </ac:spMkLst>
        </pc:spChg>
        <pc:picChg chg="add mod">
          <ac:chgData name="" userId="d8c0a4530b681194" providerId="LiveId" clId="{67DDAA8E-25FA-4B38-8611-D06214E21DB6}" dt="2020-11-13T06:19:52.454" v="10" actId="1076"/>
          <ac:picMkLst>
            <pc:docMk/>
            <pc:sldMk cId="2719501459" sldId="394"/>
            <ac:picMk id="4" creationId="{216AEB06-63B1-466A-897D-13C298CD1CBB}"/>
          </ac:picMkLst>
        </pc:picChg>
      </pc:sldChg>
      <pc:sldChg chg="del">
        <pc:chgData name="" userId="d8c0a4530b681194" providerId="LiveId" clId="{67DDAA8E-25FA-4B38-8611-D06214E21DB6}" dt="2020-11-13T06:59:54.703" v="623" actId="2696"/>
        <pc:sldMkLst>
          <pc:docMk/>
          <pc:sldMk cId="2224366398" sldId="395"/>
        </pc:sldMkLst>
      </pc:sldChg>
      <pc:sldChg chg="modSp add">
        <pc:chgData name="" userId="d8c0a4530b681194" providerId="LiveId" clId="{67DDAA8E-25FA-4B38-8611-D06214E21DB6}" dt="2020-11-14T11:30:22.724" v="2781" actId="20577"/>
        <pc:sldMkLst>
          <pc:docMk/>
          <pc:sldMk cId="847409586" sldId="396"/>
        </pc:sldMkLst>
        <pc:spChg chg="mod">
          <ac:chgData name="" userId="d8c0a4530b681194" providerId="LiveId" clId="{67DDAA8E-25FA-4B38-8611-D06214E21DB6}" dt="2020-11-13T06:21:29.501" v="16"/>
          <ac:spMkLst>
            <pc:docMk/>
            <pc:sldMk cId="847409586" sldId="396"/>
            <ac:spMk id="2" creationId="{1E4CA50D-78C1-4D71-8A95-C2A5BF46A8E1}"/>
          </ac:spMkLst>
        </pc:spChg>
        <pc:spChg chg="mod">
          <ac:chgData name="" userId="d8c0a4530b681194" providerId="LiveId" clId="{67DDAA8E-25FA-4B38-8611-D06214E21DB6}" dt="2020-11-14T11:30:22.724" v="2781" actId="20577"/>
          <ac:spMkLst>
            <pc:docMk/>
            <pc:sldMk cId="847409586" sldId="396"/>
            <ac:spMk id="3" creationId="{D9688A37-527B-49C0-ADB8-63BAC4BC9996}"/>
          </ac:spMkLst>
        </pc:spChg>
      </pc:sldChg>
      <pc:sldChg chg="modSp add">
        <pc:chgData name="" userId="d8c0a4530b681194" providerId="LiveId" clId="{67DDAA8E-25FA-4B38-8611-D06214E21DB6}" dt="2020-11-13T07:00:13.735" v="630" actId="20577"/>
        <pc:sldMkLst>
          <pc:docMk/>
          <pc:sldMk cId="1950973720" sldId="397"/>
        </pc:sldMkLst>
        <pc:spChg chg="mod">
          <ac:chgData name="" userId="d8c0a4530b681194" providerId="LiveId" clId="{67DDAA8E-25FA-4B38-8611-D06214E21DB6}" dt="2020-11-13T06:37:06.098" v="254" actId="14100"/>
          <ac:spMkLst>
            <pc:docMk/>
            <pc:sldMk cId="1950973720" sldId="397"/>
            <ac:spMk id="2" creationId="{1E4CA50D-78C1-4D71-8A95-C2A5BF46A8E1}"/>
          </ac:spMkLst>
        </pc:spChg>
        <pc:spChg chg="mod">
          <ac:chgData name="" userId="d8c0a4530b681194" providerId="LiveId" clId="{67DDAA8E-25FA-4B38-8611-D06214E21DB6}" dt="2020-11-13T07:00:13.735" v="630" actId="20577"/>
          <ac:spMkLst>
            <pc:docMk/>
            <pc:sldMk cId="1950973720" sldId="397"/>
            <ac:spMk id="3" creationId="{D9688A37-527B-49C0-ADB8-63BAC4BC9996}"/>
          </ac:spMkLst>
        </pc:spChg>
      </pc:sldChg>
      <pc:sldChg chg="addSp delSp modSp add">
        <pc:chgData name="" userId="d8c0a4530b681194" providerId="LiveId" clId="{67DDAA8E-25FA-4B38-8611-D06214E21DB6}" dt="2020-11-13T07:01:16.370" v="677" actId="20577"/>
        <pc:sldMkLst>
          <pc:docMk/>
          <pc:sldMk cId="1311159423" sldId="398"/>
        </pc:sldMkLst>
        <pc:spChg chg="del">
          <ac:chgData name="" userId="d8c0a4530b681194" providerId="LiveId" clId="{67DDAA8E-25FA-4B38-8611-D06214E21DB6}" dt="2020-11-13T07:01:00.145" v="651"/>
          <ac:spMkLst>
            <pc:docMk/>
            <pc:sldMk cId="1311159423" sldId="398"/>
            <ac:spMk id="2" creationId="{95E62B9D-0D8B-457B-98E5-92FE0E88128A}"/>
          </ac:spMkLst>
        </pc:spChg>
        <pc:spChg chg="del">
          <ac:chgData name="" userId="d8c0a4530b681194" providerId="LiveId" clId="{67DDAA8E-25FA-4B38-8611-D06214E21DB6}" dt="2020-11-13T07:01:00.145" v="651"/>
          <ac:spMkLst>
            <pc:docMk/>
            <pc:sldMk cId="1311159423" sldId="398"/>
            <ac:spMk id="3" creationId="{FA81910A-F7A7-4A6B-9E9A-2C83AAD33061}"/>
          </ac:spMkLst>
        </pc:spChg>
        <pc:spChg chg="add mod">
          <ac:chgData name="" userId="d8c0a4530b681194" providerId="LiveId" clId="{67DDAA8E-25FA-4B38-8611-D06214E21DB6}" dt="2020-11-13T07:01:16.370" v="677" actId="20577"/>
          <ac:spMkLst>
            <pc:docMk/>
            <pc:sldMk cId="1311159423" sldId="398"/>
            <ac:spMk id="4" creationId="{69C8C9DC-7E63-4F6E-BA8F-52374D5122CD}"/>
          </ac:spMkLst>
        </pc:spChg>
        <pc:spChg chg="add mod">
          <ac:chgData name="" userId="d8c0a4530b681194" providerId="LiveId" clId="{67DDAA8E-25FA-4B38-8611-D06214E21DB6}" dt="2020-11-13T07:01:08.495" v="668"/>
          <ac:spMkLst>
            <pc:docMk/>
            <pc:sldMk cId="1311159423" sldId="398"/>
            <ac:spMk id="5" creationId="{56EF55FC-BA49-4AA6-879B-D91CBEEB79F3}"/>
          </ac:spMkLst>
        </pc:spChg>
      </pc:sldChg>
      <pc:sldChg chg="modSp add">
        <pc:chgData name="" userId="d8c0a4530b681194" providerId="LiveId" clId="{67DDAA8E-25FA-4B38-8611-D06214E21DB6}" dt="2020-11-13T08:31:38.037" v="2212" actId="20577"/>
        <pc:sldMkLst>
          <pc:docMk/>
          <pc:sldMk cId="2192559532" sldId="399"/>
        </pc:sldMkLst>
        <pc:spChg chg="mod">
          <ac:chgData name="" userId="d8c0a4530b681194" providerId="LiveId" clId="{67DDAA8E-25FA-4B38-8611-D06214E21DB6}" dt="2020-11-13T08:29:29.471" v="2106" actId="20577"/>
          <ac:spMkLst>
            <pc:docMk/>
            <pc:sldMk cId="2192559532" sldId="399"/>
            <ac:spMk id="2" creationId="{75FEECB2-1F81-47DC-A537-133C7DB90E6C}"/>
          </ac:spMkLst>
        </pc:spChg>
        <pc:spChg chg="mod">
          <ac:chgData name="" userId="d8c0a4530b681194" providerId="LiveId" clId="{67DDAA8E-25FA-4B38-8611-D06214E21DB6}" dt="2020-11-13T08:31:38.037" v="2212" actId="20577"/>
          <ac:spMkLst>
            <pc:docMk/>
            <pc:sldMk cId="2192559532" sldId="399"/>
            <ac:spMk id="3" creationId="{27FA1EB7-2F21-414D-AAA0-4DF8B5C58044}"/>
          </ac:spMkLst>
        </pc:spChg>
      </pc:sldChg>
      <pc:sldChg chg="modSp add">
        <pc:chgData name="" userId="d8c0a4530b681194" providerId="LiveId" clId="{67DDAA8E-25FA-4B38-8611-D06214E21DB6}" dt="2020-11-13T08:35:29.304" v="2273" actId="20577"/>
        <pc:sldMkLst>
          <pc:docMk/>
          <pc:sldMk cId="3407734677" sldId="400"/>
        </pc:sldMkLst>
        <pc:spChg chg="mod">
          <ac:chgData name="" userId="d8c0a4530b681194" providerId="LiveId" clId="{67DDAA8E-25FA-4B38-8611-D06214E21DB6}" dt="2020-11-13T08:33:59.799" v="2231" actId="20577"/>
          <ac:spMkLst>
            <pc:docMk/>
            <pc:sldMk cId="3407734677" sldId="400"/>
            <ac:spMk id="2" creationId="{B0C4A97E-502B-4C2E-B313-ADC3CEDC34B1}"/>
          </ac:spMkLst>
        </pc:spChg>
        <pc:spChg chg="mod">
          <ac:chgData name="" userId="d8c0a4530b681194" providerId="LiveId" clId="{67DDAA8E-25FA-4B38-8611-D06214E21DB6}" dt="2020-11-13T08:35:29.304" v="2273" actId="20577"/>
          <ac:spMkLst>
            <pc:docMk/>
            <pc:sldMk cId="3407734677" sldId="400"/>
            <ac:spMk id="3" creationId="{5F1F3549-7A88-401F-AD75-F744042E053B}"/>
          </ac:spMkLst>
        </pc:spChg>
      </pc:sldChg>
      <pc:sldChg chg="addSp modSp add">
        <pc:chgData name="" userId="d8c0a4530b681194" providerId="LiveId" clId="{67DDAA8E-25FA-4B38-8611-D06214E21DB6}" dt="2020-11-13T09:56:22.088" v="2705" actId="1076"/>
        <pc:sldMkLst>
          <pc:docMk/>
          <pc:sldMk cId="1484215169" sldId="401"/>
        </pc:sldMkLst>
        <pc:spChg chg="mod">
          <ac:chgData name="" userId="d8c0a4530b681194" providerId="LiveId" clId="{67DDAA8E-25FA-4B38-8611-D06214E21DB6}" dt="2020-11-13T09:39:10.288" v="2283" actId="14100"/>
          <ac:spMkLst>
            <pc:docMk/>
            <pc:sldMk cId="1484215169" sldId="401"/>
            <ac:spMk id="2" creationId="{BB1B7741-3C23-4692-92BB-39B60A6EB938}"/>
          </ac:spMkLst>
        </pc:spChg>
        <pc:spChg chg="mod">
          <ac:chgData name="" userId="d8c0a4530b681194" providerId="LiveId" clId="{67DDAA8E-25FA-4B38-8611-D06214E21DB6}" dt="2020-11-13T09:56:17.237" v="2704" actId="404"/>
          <ac:spMkLst>
            <pc:docMk/>
            <pc:sldMk cId="1484215169" sldId="401"/>
            <ac:spMk id="3" creationId="{32C7EA4C-3087-4A33-9F2F-A6FFB700F3F7}"/>
          </ac:spMkLst>
        </pc:spChg>
        <pc:spChg chg="add mod">
          <ac:chgData name="" userId="d8c0a4530b681194" providerId="LiveId" clId="{67DDAA8E-25FA-4B38-8611-D06214E21DB6}" dt="2020-11-13T09:56:22.088" v="2705" actId="1076"/>
          <ac:spMkLst>
            <pc:docMk/>
            <pc:sldMk cId="1484215169" sldId="401"/>
            <ac:spMk id="4" creationId="{AAE9FC94-D71C-4D8A-8ADC-11E80E3D6D64}"/>
          </ac:spMkLst>
        </pc:spChg>
      </pc:sldChg>
      <pc:sldChg chg="addSp delSp modSp add">
        <pc:chgData name="" userId="d8c0a4530b681194" providerId="LiveId" clId="{67DDAA8E-25FA-4B38-8611-D06214E21DB6}" dt="2020-11-13T09:57:54.585" v="2707"/>
        <pc:sldMkLst>
          <pc:docMk/>
          <pc:sldMk cId="2907906097" sldId="402"/>
        </pc:sldMkLst>
        <pc:spChg chg="mod">
          <ac:chgData name="" userId="d8c0a4530b681194" providerId="LiveId" clId="{67DDAA8E-25FA-4B38-8611-D06214E21DB6}" dt="2020-11-13T09:57:54.585" v="2707"/>
          <ac:spMkLst>
            <pc:docMk/>
            <pc:sldMk cId="2907906097" sldId="402"/>
            <ac:spMk id="2" creationId="{D5BE9D09-5AA8-4C9D-A0B1-36D07F0A8E49}"/>
          </ac:spMkLst>
        </pc:spChg>
        <pc:spChg chg="del">
          <ac:chgData name="" userId="d8c0a4530b681194" providerId="LiveId" clId="{67DDAA8E-25FA-4B38-8611-D06214E21DB6}" dt="2020-11-13T09:57:46.721" v="2706"/>
          <ac:spMkLst>
            <pc:docMk/>
            <pc:sldMk cId="2907906097" sldId="402"/>
            <ac:spMk id="3" creationId="{B664B618-7BA5-4028-8E79-254C58881A0B}"/>
          </ac:spMkLst>
        </pc:spChg>
        <pc:picChg chg="add mod">
          <ac:chgData name="" userId="d8c0a4530b681194" providerId="LiveId" clId="{67DDAA8E-25FA-4B38-8611-D06214E21DB6}" dt="2020-11-13T09:57:46.721" v="2706"/>
          <ac:picMkLst>
            <pc:docMk/>
            <pc:sldMk cId="2907906097" sldId="402"/>
            <ac:picMk id="4" creationId="{02D929DF-F3E6-44BB-BD42-684F4BDFB1A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B6597-46F6-B343-97DB-E91C38C5F85C}" type="datetimeFigureOut">
              <a:rPr kumimoji="1" lang="zh-CN" altLang="en-US" smtClean="0"/>
              <a:t>2020/11/14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F79B6-38CE-E64F-82E7-5C607A888DD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21641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ttp://www.nju.edu.cn/cps/site/NJU/njuc/xxgk/images/p001-06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12763"/>
            <a:ext cx="105727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144463"/>
            <a:ext cx="10572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6096000" y="152400"/>
            <a:ext cx="1866900" cy="1011238"/>
            <a:chOff x="4560" y="96"/>
            <a:chExt cx="1176" cy="637"/>
          </a:xfrm>
        </p:grpSpPr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96"/>
              <a:ext cx="1074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4560" y="536"/>
              <a:ext cx="1176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altLang="zh-CN" sz="1000" b="1">
                  <a:latin typeface="Georgia" pitchFamily="18" charset="0"/>
                </a:rPr>
                <a:t>http://lamda.nju.edu.cn</a:t>
              </a:r>
            </a:p>
          </p:txBody>
        </p:sp>
      </p:grpSp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239000" cy="990600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3124200"/>
            <a:ext cx="4495800" cy="1371600"/>
          </a:xfrm>
        </p:spPr>
        <p:txBody>
          <a:bodyPr/>
          <a:lstStyle>
            <a:lvl1pPr marL="0" indent="0" algn="r">
              <a:buFontTx/>
              <a:buNone/>
              <a:defRPr sz="36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229933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25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260350"/>
            <a:ext cx="2182813" cy="60753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400800" cy="60753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4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53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4915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95400"/>
            <a:ext cx="4291013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4238" y="1295400"/>
            <a:ext cx="4292600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2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4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91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076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34608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0604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61928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95400"/>
            <a:ext cx="87360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250825" y="1143000"/>
            <a:ext cx="5545138" cy="0"/>
          </a:xfrm>
          <a:prstGeom prst="line">
            <a:avLst/>
          </a:prstGeom>
          <a:noFill/>
          <a:ln w="5080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250825" y="6381750"/>
            <a:ext cx="864235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30" name="Group 12"/>
          <p:cNvGrpSpPr>
            <a:grpSpLocks/>
          </p:cNvGrpSpPr>
          <p:nvPr/>
        </p:nvGrpSpPr>
        <p:grpSpPr bwMode="auto">
          <a:xfrm>
            <a:off x="7239000" y="152400"/>
            <a:ext cx="1866900" cy="1011238"/>
            <a:chOff x="4560" y="96"/>
            <a:chExt cx="1176" cy="637"/>
          </a:xfrm>
        </p:grpSpPr>
        <p:pic>
          <p:nvPicPr>
            <p:cNvPr id="1032" name="Picture 1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96"/>
              <a:ext cx="1074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4560" y="536"/>
              <a:ext cx="1176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altLang="zh-CN" sz="1000" b="1">
                  <a:latin typeface="Georgia" pitchFamily="18" charset="0"/>
                </a:rPr>
                <a:t>http://lamda.nju.edu.cn</a:t>
              </a:r>
            </a:p>
          </p:txBody>
        </p:sp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715000" y="6429375"/>
            <a:ext cx="328612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altLang="zh-CN" sz="14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http://lamda.nju.edu.cn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方正姚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方正姚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方正姚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方正姚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方正姚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方正姚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方正姚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方正姚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1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0.png"/><Relationship Id="rId4" Type="http://schemas.openxmlformats.org/officeDocument/2006/relationships/image" Target="../media/image8.png"/><Relationship Id="rId9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zh-CN" sz="2500" dirty="0">
                <a:latin typeface="Century" panose="02040604050505020304" pitchFamily="18" charset="0"/>
                <a:ea typeface="华文行楷" panose="02010800040101010101" pitchFamily="2" charset="-122"/>
              </a:rPr>
              <a:t>Chenyang Wu</a:t>
            </a:r>
          </a:p>
        </p:txBody>
      </p:sp>
      <p:sp>
        <p:nvSpPr>
          <p:cNvPr id="6" name="标题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CN" dirty="0"/>
              <a:t>On handling the uncertainty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65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1"/>
    </mc:Choice>
    <mc:Fallback xmlns="">
      <p:transition spd="slow" advTm="202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4F641C-7081-4EA6-ACC3-20C17CFE8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Definition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BC99B98-22F6-42FB-A80A-445368EB57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sz="2400" dirty="0"/>
                  <a:t>A POMDP can formally be described as a 7-tuple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, where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altLang="zh-CN" sz="2400" dirty="0"/>
                  <a:t>is a set of states,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altLang="zh-CN" sz="2400" dirty="0"/>
                  <a:t>is a set of actions,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2400" dirty="0"/>
                  <a:t> is a set of conditional transition probabilities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′∣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 for the state transition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altLang="zh-CN" sz="2400" dirty="0"/>
                  <a:t> is the reward function,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altLang="zh-CN" sz="2400" dirty="0"/>
                  <a:t>is a set of observations,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altLang="zh-CN" sz="2400" dirty="0"/>
                  <a:t> is a set of conditional observation probabilities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′,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, and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∈[0,1] </m:t>
                    </m:r>
                  </m:oMath>
                </a14:m>
                <a:r>
                  <a:rPr lang="en-US" altLang="zh-CN" sz="2400" dirty="0"/>
                  <a:t>is the discount factor.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BC99B98-22F6-42FB-A80A-445368EB57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7" t="-847" r="-1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271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1EA32A-E475-498A-A536-FC008D851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Belief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D9CC12D-E849-4684-930D-D8148DCE4D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agent can use the action-observation history to form a belief of in what state the system currently is.</a:t>
                </a:r>
              </a:p>
              <a:p>
                <a:r>
                  <a:rPr lang="en-US" altLang="zh-CN" dirty="0"/>
                  <a:t>This belief is called a belief state and is expressed as a probability distribution over the states.</a:t>
                </a:r>
              </a:p>
              <a:p>
                <a:r>
                  <a:rPr lang="en-US" altLang="zh-CN" dirty="0"/>
                  <a:t>The solution of the POMDP is a policy prescribing which action is optimal for each belief state.</a:t>
                </a:r>
              </a:p>
              <a:p>
                <a:r>
                  <a:rPr lang="en-US" altLang="zh-CN" dirty="0"/>
                  <a:t>Geometricly, the belief space is a simplex of dimension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D9CC12D-E849-4684-930D-D8148DCE4D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6" t="-1332" r="-1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7028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0A0333-F7D9-4F9C-9E17-EAD7510BA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Belief MDP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8325D53-70C1-4445-8DDD-FA412CD495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/>
                  <a:t>The belief MDP is defined as a tuple 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dirty="0"/>
                  <a:t>where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altLang="zh-CN" dirty="0"/>
                  <a:t> is the set of belief states over the POMDP states,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altLang="zh-CN" dirty="0"/>
                  <a:t> is the same finite set of action as for the original POMDP,</a:t>
                </a:r>
              </a:p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altLang="zh-CN" dirty="0"/>
                  <a:t> is the belief state transition function,</a:t>
                </a:r>
              </a:p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altLang="zh-CN" dirty="0"/>
                  <a:t> is the reward function on belief states,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dirty="0"/>
                  <a:t> is the discount factor equal to the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dirty="0"/>
                  <a:t> in the original POMDP.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8325D53-70C1-4445-8DDD-FA412CD495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6" t="-1332" r="-7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692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243287-FCCB-4C26-82BA-0B939F992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Complexity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42C161F-B4B2-4181-9C49-32833B70A5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Time Complexity of Exact Value Iteration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b="0" i="0" smtClean="0">
                                          <a:latin typeface="Cambria Math" panose="02040503050406030204" pitchFamily="18" charset="0"/>
                                        </a:rPr>
                                        <m:t>Γ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𝒜</m:t>
                                  </m:r>
                                </m:e>
                              </m:d>
                            </m:e>
                            <m:sup>
                              <m:nary>
                                <m:naryPr>
                                  <m:chr m:val="∑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b="0" i="0" smtClean="0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e>
                              </m:nary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zh-CN">
                                      <a:latin typeface="Cambria Math" panose="02040503050406030204" pitchFamily="18" charset="0"/>
                                    </a:rPr>
                                    <m:t>𝒮</m:t>
                                  </m:r>
                                </m:e>
                              </m:d>
                            </m:e>
                            <m:sup>
                              <m:r>
                                <a:rPr lang="zh-CN" altLang="zh-CN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Γ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zh-CN">
                                      <a:latin typeface="Cambria Math" panose="02040503050406030204" pitchFamily="18" charset="0"/>
                                    </a:rPr>
                                    <m:t>𝒮</m:t>
                                  </m:r>
                                </m:e>
                              </m:d>
                            </m:e>
                            <m:sup>
                              <m:r>
                                <a:rPr lang="zh-CN" altLang="zh-CN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𝒜</m:t>
                                  </m:r>
                                </m:e>
                              </m:d>
                            </m:e>
                            <m:sup>
                              <m:nary>
                                <m:naryPr>
                                  <m:chr m:val="∑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b="0" i="0" smtClean="0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e>
                              </m:nary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zh-CN">
                                      <a:latin typeface="Cambria Math" panose="02040503050406030204" pitchFamily="18" charset="0"/>
                                    </a:rPr>
                                    <m:t>𝒮</m:t>
                                  </m:r>
                                </m:e>
                              </m:d>
                            </m:e>
                            <m:sup>
                              <m:r>
                                <a:rPr lang="zh-CN" altLang="zh-CN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Curse of dimensionality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zh-CN">
                                <a:latin typeface="Cambria Math" panose="02040503050406030204" pitchFamily="18" charset="0"/>
                              </a:rPr>
                              <m:t>𝒮</m:t>
                            </m:r>
                          </m:e>
                        </m:d>
                      </m:e>
                      <m:sup>
                        <m:r>
                          <a:rPr lang="zh-CN" altLang="zh-C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Curse of history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</m:d>
                      </m:e>
                      <m:sup>
                        <m:nary>
                          <m:naryPr>
                            <m:chr m:val="∑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</m:sup>
                    </m:sSup>
                  </m:oMath>
                </a14:m>
                <a:endParaRPr lang="en-US" altLang="zh-CN" dirty="0"/>
              </a:p>
              <a:p>
                <a:r>
                  <a:rPr lang="en-US" altLang="zh-CN" dirty="0"/>
                  <a:t>Time Complexity of Online Planning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zh-CN">
                          <a:latin typeface="Cambria Math" panose="02040503050406030204" pitchFamily="18" charset="0"/>
                        </a:rPr>
                        <m:t>O</m:t>
                      </m:r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zh-CN">
                                      <a:latin typeface="Cambria Math" panose="02040503050406030204" pitchFamily="18" charset="0"/>
                                    </a:rPr>
                                    <m:t>𝒮</m:t>
                                  </m:r>
                                </m:e>
                              </m:d>
                            </m:e>
                            <m:sup>
                              <m:r>
                                <a:rPr lang="zh-CN" altLang="zh-CN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b="0" i="0" smtClean="0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</m:d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zh-CN">
                                          <a:latin typeface="Cambria Math" panose="02040503050406030204" pitchFamily="18" charset="0"/>
                                        </a:rPr>
                                        <m:t>𝒜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zh-CN" altLang="zh-CN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42C161F-B4B2-4181-9C49-32833B70A5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6" t="-13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7538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A2E7C8-F520-41CE-97FD-EB2CD9334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Belief Update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216AEB06-63B1-466A-897D-13C298CD1C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0615" y="1772159"/>
            <a:ext cx="8116433" cy="408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01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4CA50D-78C1-4D71-8A95-C2A5BF46A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Belief Update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9688A37-527B-49C0-ADB8-63BAC4BC99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Forward uncertainty propagation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nary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Inverse uncertainty quantification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̂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9688A37-527B-49C0-ADB8-63BAC4BC9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7409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103BBF-8FFB-453E-97D3-152AE73A5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Particle Filters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CD0875E-9EEE-4576-9C63-7A9EE9C18D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Particle filters or Sequential Monte Carlo (SMC) methods are a set of Monte Carlo algorithms used to solve filtering problems arising in signal processing and Bayesian statistical inference.</a:t>
                </a:r>
              </a:p>
              <a:p>
                <a:r>
                  <a:rPr lang="en-US" altLang="zh-CN" dirty="0"/>
                  <a:t>Sequential importance Resampling (SIR) is a commonly applied filtering algorithm, which approximate the filtering probability density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by a weighted set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altLang="zh-CN" dirty="0"/>
                  <a:t> samples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):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lit/>
                            </m:rPr>
                            <a:rPr lang="en-US" altLang="zh-CN" i="1" dirty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1,⋯,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m:rPr>
                              <m:lit/>
                            </m:rPr>
                            <a:rPr lang="en-US" altLang="zh-CN" i="1" dirty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CD0875E-9EEE-4576-9C63-7A9EE9C18D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6" t="-13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3784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4CA50D-78C1-4D71-8A95-C2A5BF46A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4" y="260350"/>
            <a:ext cx="6607175" cy="730250"/>
          </a:xfrm>
        </p:spPr>
        <p:txBody>
          <a:bodyPr/>
          <a:lstStyle/>
          <a:p>
            <a:r>
              <a:rPr lang="en-US" altLang="zh-CN" dirty="0"/>
              <a:t>Sequential Importance Resampling (SIR) Particle Filter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9688A37-527B-49C0-ADB8-63BAC4BC99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zh-CN" dirty="0"/>
              </a:p>
              <a:p>
                <a:r>
                  <a:rPr lang="en-US" altLang="zh-CN" dirty="0"/>
                  <a:t>Forward uncertainty propagation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Inverse uncertainty quantification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Resampling</a:t>
                </a:r>
              </a:p>
              <a:p>
                <a:pPr marL="400050" lvl="1" indent="0">
                  <a:buNone/>
                </a:pPr>
                <a:r>
                  <a:rPr lang="en-US" altLang="zh-CN" dirty="0"/>
                  <a:t>Draw 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altLang="zh-CN" dirty="0"/>
                  <a:t> particles from the current particle set with probabilities proportional to their weights. Replace the current particle set with this new one.</a:t>
                </a:r>
              </a:p>
              <a:p>
                <a:pPr marL="0" indent="0">
                  <a:buNone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9688A37-527B-49C0-ADB8-63BAC4BC9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0973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F5F2B1-A5BB-409E-A20A-F4FC9A7C2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POMDP</a:t>
            </a:r>
            <a:r>
              <a:rPr lang="zh-CN" altLang="en-US" dirty="0"/>
              <a:t> </a:t>
            </a:r>
            <a:r>
              <a:rPr lang="en-US" altLang="zh-CN" dirty="0"/>
              <a:t>with Deep Learning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7A00338-2B0E-45F2-B3DD-0041BB120C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3315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F165DD-9709-45BB-94C8-063C80455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4" y="76200"/>
            <a:ext cx="7292976" cy="914400"/>
          </a:xfrm>
        </p:spPr>
        <p:txBody>
          <a:bodyPr/>
          <a:lstStyle/>
          <a:p>
            <a:r>
              <a:rPr lang="en-US" altLang="zh-CN" dirty="0"/>
              <a:t>Encoding of the history information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9BE081-60AD-4B42-8914-7B7BECBFC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Methods based on RNN:</a:t>
            </a:r>
          </a:p>
          <a:p>
            <a:pPr marL="0" indent="0">
              <a:buNone/>
            </a:pPr>
            <a:r>
              <a:rPr lang="en-US" altLang="zh-CN" dirty="0"/>
              <a:t>DRQN,</a:t>
            </a:r>
            <a:r>
              <a:rPr lang="zh-CN" altLang="en-US" dirty="0"/>
              <a:t> </a:t>
            </a:r>
            <a:r>
              <a:rPr lang="en-US" altLang="zh-CN" dirty="0"/>
              <a:t>ADRQN</a:t>
            </a:r>
          </a:p>
          <a:p>
            <a:r>
              <a:rPr lang="en-US" altLang="zh-CN" dirty="0"/>
              <a:t>Methods based on particle filters:</a:t>
            </a:r>
          </a:p>
          <a:p>
            <a:pPr marL="0" indent="0">
              <a:buNone/>
            </a:pPr>
            <a:r>
              <a:rPr lang="en-US" altLang="zh-CN" dirty="0"/>
              <a:t>DVRL, PFN,</a:t>
            </a:r>
            <a:r>
              <a:rPr lang="zh-CN" altLang="en-US" dirty="0"/>
              <a:t> </a:t>
            </a:r>
            <a:r>
              <a:rPr lang="en-US" altLang="zh-CN" dirty="0"/>
              <a:t>PF-RNN,</a:t>
            </a:r>
            <a:r>
              <a:rPr lang="zh-CN" altLang="en-US" dirty="0"/>
              <a:t> </a:t>
            </a:r>
            <a:r>
              <a:rPr lang="en-US" altLang="zh-CN" dirty="0"/>
              <a:t>DPFRL, </a:t>
            </a:r>
            <a:r>
              <a:rPr lang="en-US" altLang="zh-CN" dirty="0" err="1"/>
              <a:t>DualSMC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2561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9C8C9DC-7E63-4F6E-BA8F-52374D512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 to</a:t>
            </a:r>
            <a:r>
              <a:rPr lang="zh-CN" altLang="en-US" dirty="0"/>
              <a:t> </a:t>
            </a:r>
            <a:r>
              <a:rPr lang="en-US" altLang="zh-CN" dirty="0"/>
              <a:t>POMDP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EF55FC-BA49-4AA6-879B-D91CBEEB79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1159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3959D0-E113-4731-96DF-0F729B2A9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9959"/>
            <a:ext cx="6134879" cy="1143000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Deep Recurrent Q-Learning for Partially Observable MDPs (DRQN)</a:t>
            </a:r>
            <a:endParaRPr lang="zh-CN" altLang="en-US" sz="2800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43D6BEA5-C955-4F7C-8295-5F1E62115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4909" y="1303709"/>
            <a:ext cx="4324739" cy="4822454"/>
          </a:xfrm>
          <a:prstGeom prst="rect">
            <a:avLst/>
          </a:prstGeom>
        </p:spPr>
      </p:pic>
      <p:sp>
        <p:nvSpPr>
          <p:cNvPr id="6" name="文本占位符 5">
            <a:extLst>
              <a:ext uri="{FF2B5EF4-FFF2-40B4-BE49-F238E27FC236}">
                <a16:creationId xmlns:a16="http://schemas.microsoft.com/office/drawing/2014/main" id="{E0D8713E-FA5A-4B8B-ADDD-9936347E3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CN" dirty="0" err="1"/>
              <a:t>Hausknecht</a:t>
            </a:r>
            <a:r>
              <a:rPr lang="en-US" altLang="zh-CN" dirty="0"/>
              <a:t>, M., &amp; Stone, P. (2015). Deep Recurrent Q-Learning for Partially Observable MDPs. </a:t>
            </a:r>
            <a:r>
              <a:rPr lang="en-US" altLang="zh-CN" i="1" dirty="0"/>
              <a:t>AAAI Fall Symposium on Sequential Decision Making for Intelligent Agents (AAAI-SDMIA15)</a:t>
            </a:r>
            <a:r>
              <a:rPr lang="en-US" altLang="zh-CN" dirty="0"/>
              <a:t>.</a:t>
            </a:r>
            <a:endParaRPr lang="en-US" altLang="zh-CN" dirty="0">
              <a:effectLst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3BC2AEA-7C27-4792-BFA8-4D84B903F8D1}"/>
              </a:ext>
            </a:extLst>
          </p:cNvPr>
          <p:cNvSpPr/>
          <p:nvPr/>
        </p:nvSpPr>
        <p:spPr>
          <a:xfrm>
            <a:off x="5821913" y="1828800"/>
            <a:ext cx="930729" cy="363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42324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9421B0-3C19-49F7-B794-9EF8E6B55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Deep Variational Reinforcement Learning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7F19410-7E50-4AC9-89B6-54807FC880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000" b="0" dirty="0"/>
                  <a:t>For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altLang="zh-CN" sz="2000" b="0" dirty="0"/>
                  <a:t>,</a:t>
                </a:r>
              </a:p>
              <a:p>
                <a:r>
                  <a:rPr lang="en-US" altLang="zh-CN" sz="2000" b="0" dirty="0"/>
                  <a:t>Resampling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𝐷𝑖𝑠𝑐𝑟𝑒𝑡𝑒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bSup>
                          </m:num>
                          <m:den>
                            <m:nary>
                              <m:naryPr>
                                <m:chr m:val="∑"/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  <m:sup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bSup>
                              </m:e>
                            </m:nary>
                          </m:den>
                        </m:f>
                      </m:e>
                    </m:d>
                  </m:oMath>
                </a14:m>
                <a:endParaRPr lang="en-US" altLang="zh-CN" sz="2000" dirty="0"/>
              </a:p>
              <a:p>
                <a:r>
                  <a:rPr lang="en-US" altLang="zh-CN" sz="2000" b="0" dirty="0"/>
                  <a:t>Encoding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  <m:e>
                        <m:sSubSup>
                          <m:sSub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sSubSup>
                              <m:sSub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bSup>
                          </m:sup>
                        </m:sSub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000" dirty="0"/>
              </a:p>
              <a:p>
                <a:r>
                  <a:rPr lang="en-US" altLang="zh-CN" sz="2000" dirty="0"/>
                  <a:t>Transition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𝑅𝑁𝑁</m:t>
                        </m:r>
                      </m:sup>
                    </m:sSubSup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sSubSup>
                              <m:sSub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bSup>
                          </m:sup>
                        </m:sSub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000" dirty="0"/>
              </a:p>
              <a:p>
                <a:r>
                  <a:rPr lang="en-US" altLang="zh-CN" sz="2000" dirty="0"/>
                  <a:t>Reweighting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bSup>
                          </m:e>
                          <m:e>
                            <m:sSubSup>
                              <m:sSub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sSubSup>
                                  <m:sSubSup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  <m:sup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</m:sup>
                            </m:sSub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sSubSup>
                                  <m:sSubSup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  <m:sup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</m:sup>
                            </m:sSub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b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bSup>
                          </m:e>
                          <m:e>
                            <m:sSubSup>
                              <m:sSub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sSubSup>
                                  <m:sSubSup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  <m:sup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</m:sup>
                            </m:sSub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Sup>
                          <m:sSub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sSubSup>
                              <m:sSub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bSup>
                          </m:sup>
                        </m:sSub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7F19410-7E50-4AC9-89B6-54807FC880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8" t="-6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39388D87-2BC1-4B62-B675-179C668654D4}"/>
              </a:ext>
            </a:extLst>
          </p:cNvPr>
          <p:cNvSpPr txBox="1"/>
          <p:nvPr/>
        </p:nvSpPr>
        <p:spPr>
          <a:xfrm>
            <a:off x="5213479" y="2486994"/>
            <a:ext cx="3030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Introduce some randomness into transition</a:t>
            </a:r>
            <a:endParaRPr lang="zh-CN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58F6787-FD4A-4FE9-BF19-CE27C26EC912}"/>
                  </a:ext>
                </a:extLst>
              </p:cNvPr>
              <p:cNvSpPr txBox="1"/>
              <p:nvPr/>
            </p:nvSpPr>
            <p:spPr>
              <a:xfrm>
                <a:off x="5213479" y="1828800"/>
                <a:ext cx="3030116" cy="658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altLang="zh-CN" sz="1800" dirty="0"/>
                  <a:t> is the index of the particle</a:t>
                </a:r>
                <a:endParaRPr lang="zh-CN" altLang="en-US" sz="18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58F6787-FD4A-4FE9-BF19-CE27C26EC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479" y="1828800"/>
                <a:ext cx="3030116" cy="658194"/>
              </a:xfrm>
              <a:prstGeom prst="rect">
                <a:avLst/>
              </a:prstGeom>
              <a:blipFill>
                <a:blip r:embed="rId3"/>
                <a:stretch>
                  <a:fillRect l="-1610" t="-2778" b="-13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占位符 3">
            <a:extLst>
              <a:ext uri="{FF2B5EF4-FFF2-40B4-BE49-F238E27FC236}">
                <a16:creationId xmlns:a16="http://schemas.microsoft.com/office/drawing/2014/main" id="{1805832A-5B8C-4116-B08A-73DE99150CE7}"/>
              </a:ext>
            </a:extLst>
          </p:cNvPr>
          <p:cNvSpPr txBox="1">
            <a:spLocks/>
          </p:cNvSpPr>
          <p:nvPr/>
        </p:nvSpPr>
        <p:spPr>
          <a:xfrm>
            <a:off x="157162" y="5791199"/>
            <a:ext cx="8936393" cy="990601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 err="1"/>
              <a:t>Igl</a:t>
            </a:r>
            <a:r>
              <a:rPr lang="en-US" altLang="zh-CN" sz="1400" dirty="0"/>
              <a:t>, M., </a:t>
            </a:r>
            <a:r>
              <a:rPr lang="en-US" altLang="zh-CN" sz="1400" dirty="0" err="1"/>
              <a:t>Zintgraf</a:t>
            </a:r>
            <a:r>
              <a:rPr lang="en-US" altLang="zh-CN" sz="1400" dirty="0"/>
              <a:t>, L., Le, T. A., Wood, F., &amp; </a:t>
            </a:r>
            <a:r>
              <a:rPr lang="en-US" altLang="zh-CN" sz="1400" dirty="0" err="1"/>
              <a:t>Whiteson</a:t>
            </a:r>
            <a:r>
              <a:rPr lang="en-US" altLang="zh-CN" sz="1400" dirty="0"/>
              <a:t>, S. (2018). Deep Variational Reinforcement Learning for POMDPs. In J. Dy &amp; A. Krause (Eds.), </a:t>
            </a:r>
            <a:r>
              <a:rPr lang="en-US" altLang="zh-CN" sz="1400" i="1" dirty="0"/>
              <a:t>International Conference on Machine Learning</a:t>
            </a:r>
            <a:r>
              <a:rPr lang="en-US" altLang="zh-CN" sz="1400" dirty="0"/>
              <a:t> (Vol. 80, pp. 2117–2126). PMLR.</a:t>
            </a:r>
            <a:endParaRPr lang="en-US" altLang="zh-CN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878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70DB56-C35A-400B-B4B8-6C49423C0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Illustration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32511B1-C225-46E0-AD84-F0A645035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722" y="2268104"/>
            <a:ext cx="7543800" cy="296473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E276C18-16C5-4BF8-8FFA-B17E75F73949}"/>
              </a:ext>
            </a:extLst>
          </p:cNvPr>
          <p:cNvSpPr txBox="1"/>
          <p:nvPr/>
        </p:nvSpPr>
        <p:spPr>
          <a:xfrm flipH="1">
            <a:off x="870446" y="2694408"/>
            <a:ext cx="1389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Latent belief</a:t>
            </a:r>
            <a:endParaRPr lang="zh-CN" altLang="en-US" sz="18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EE5EE17-BC93-41FD-BCB2-A994C32E0C79}"/>
              </a:ext>
            </a:extLst>
          </p:cNvPr>
          <p:cNvSpPr txBox="1"/>
          <p:nvPr/>
        </p:nvSpPr>
        <p:spPr>
          <a:xfrm>
            <a:off x="5923752" y="2673411"/>
            <a:ext cx="197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Encode particle set</a:t>
            </a:r>
            <a:endParaRPr lang="zh-CN" altLang="en-US" sz="18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A0A8278-390F-46D0-8AB1-9146133BA0F0}"/>
              </a:ext>
            </a:extLst>
          </p:cNvPr>
          <p:cNvSpPr/>
          <p:nvPr/>
        </p:nvSpPr>
        <p:spPr>
          <a:xfrm>
            <a:off x="6270172" y="3194568"/>
            <a:ext cx="1056692" cy="12106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37D691C-7444-48A2-B148-61511704C94C}"/>
              </a:ext>
            </a:extLst>
          </p:cNvPr>
          <p:cNvSpPr txBox="1"/>
          <p:nvPr/>
        </p:nvSpPr>
        <p:spPr>
          <a:xfrm>
            <a:off x="2004508" y="2083438"/>
            <a:ext cx="1284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Resampling</a:t>
            </a:r>
            <a:endParaRPr lang="zh-CN" altLang="en-US" sz="18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B2BF43E-4C5E-4009-9FA6-966D6A57D960}"/>
              </a:ext>
            </a:extLst>
          </p:cNvPr>
          <p:cNvSpPr txBox="1"/>
          <p:nvPr/>
        </p:nvSpPr>
        <p:spPr>
          <a:xfrm>
            <a:off x="4520999" y="4128216"/>
            <a:ext cx="1089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Encoding</a:t>
            </a:r>
            <a:endParaRPr lang="zh-CN" altLang="en-US" sz="18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59FDF90-BEAB-4113-8680-235CB6707C65}"/>
              </a:ext>
            </a:extLst>
          </p:cNvPr>
          <p:cNvSpPr txBox="1"/>
          <p:nvPr/>
        </p:nvSpPr>
        <p:spPr>
          <a:xfrm>
            <a:off x="3505200" y="2260896"/>
            <a:ext cx="1284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Transition</a:t>
            </a:r>
            <a:endParaRPr lang="zh-CN" altLang="en-US" sz="18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4861371-215C-4C70-BFCF-F67154E4FE95}"/>
              </a:ext>
            </a:extLst>
          </p:cNvPr>
          <p:cNvSpPr txBox="1"/>
          <p:nvPr/>
        </p:nvSpPr>
        <p:spPr>
          <a:xfrm>
            <a:off x="4889825" y="2941086"/>
            <a:ext cx="1442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Reweighting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10400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1B7741-3C23-4692-92BB-39B60A6EB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60350"/>
            <a:ext cx="7140576" cy="730250"/>
          </a:xfrm>
        </p:spPr>
        <p:txBody>
          <a:bodyPr/>
          <a:lstStyle/>
          <a:p>
            <a:r>
              <a:rPr lang="en-US" altLang="zh-CN" sz="3200" dirty="0">
                <a:effectLst/>
              </a:rPr>
              <a:t>Differentiable particle filters: End-to-end learning with algorithmic priors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2C7EA4C-3087-4A33-9F2F-A6FFB700F3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400" dirty="0"/>
                  <a:t>Belief: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𝑏𝑒𝑙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) = </m:t>
                    </m:r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dirty="0"/>
                  <a:t>, where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zh-CN" sz="2000" dirty="0"/>
                  <a:t> describes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000" dirty="0"/>
                  <a:t> particles in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sz="2000" dirty="0"/>
                  <a:t>-dimensional state space with weights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000" dirty="0"/>
                  <a:t>.</a:t>
                </a:r>
              </a:p>
              <a:p>
                <a:r>
                  <a:rPr lang="en-US" altLang="zh-CN" sz="2400" dirty="0"/>
                  <a:t>Prediction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sz="24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zh-CN" altLang="zh-CN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zh-CN" altLang="zh-CN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zh-CN" altLang="zh-CN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altLang="zh-CN" sz="2400" dirty="0"/>
              </a:p>
              <a:p>
                <a:r>
                  <a:rPr lang="en-US" altLang="zh-CN" sz="2400" dirty="0"/>
                  <a:t>Measurement Update</a:t>
                </a:r>
              </a:p>
              <a:p>
                <a:pPr lvl="1" indent="-342900"/>
                <a:r>
                  <a:rPr lang="en-US" altLang="zh-CN" sz="2000" dirty="0"/>
                  <a:t>observation encoder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000" dirty="0"/>
              </a:p>
              <a:p>
                <a:pPr lvl="1" indent="-342900"/>
                <a:r>
                  <a:rPr lang="en-US" altLang="zh-CN" sz="2000" dirty="0"/>
                  <a:t>particle proposer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altLang="zh-CN" sz="2000" dirty="0"/>
              </a:p>
              <a:p>
                <a:pPr lvl="1" indent="-342900"/>
                <a:r>
                  <a:rPr lang="en-US" altLang="zh-CN" sz="2000" dirty="0"/>
                  <a:t>Observation likelihood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p>
                    </m:sSubSup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2C7EA4C-3087-4A33-9F2F-A6FFB700F3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7" t="-8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AAE9FC94-D71C-4D8A-8ADC-11E80E3D6D64}"/>
              </a:ext>
            </a:extLst>
          </p:cNvPr>
          <p:cNvSpPr txBox="1"/>
          <p:nvPr/>
        </p:nvSpPr>
        <p:spPr>
          <a:xfrm>
            <a:off x="985066" y="5715000"/>
            <a:ext cx="7267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Jonschkowski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R., Rastogi, D., &amp; Brock, O. (2018). Differentiable particle filters: End-to-end learning with algorithmic priors. Proceedings of Robotics: Science and Systems.</a:t>
            </a:r>
          </a:p>
        </p:txBody>
      </p:sp>
    </p:spTree>
    <p:extLst>
      <p:ext uri="{BB962C8B-B14F-4D97-AF65-F5344CB8AC3E}">
        <p14:creationId xmlns:p14="http://schemas.microsoft.com/office/powerpoint/2010/main" val="1484215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BE9D09-5AA8-4C9D-A0B1-36D07F0A8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Illustration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02D929DF-F3E6-44BB-BD42-684F4BDFB1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825" y="1711261"/>
            <a:ext cx="8736013" cy="420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06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C67FA0-53D3-4745-9F2C-DB5BA4B0A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Particle Filter Networks with Application to Visual Localization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2ABF968C-3953-4DB2-AC76-B8F004EDA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8404" y="2593814"/>
            <a:ext cx="5587193" cy="200767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5D8E3D4-9A12-4A3F-90CE-FF4CE0EF6FD5}"/>
              </a:ext>
            </a:extLst>
          </p:cNvPr>
          <p:cNvSpPr txBox="1"/>
          <p:nvPr/>
        </p:nvSpPr>
        <p:spPr>
          <a:xfrm>
            <a:off x="504086" y="5035032"/>
            <a:ext cx="8135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err="1"/>
              <a:t>Karkus</a:t>
            </a:r>
            <a:r>
              <a:rPr lang="en-US" altLang="zh-CN" sz="1800" dirty="0"/>
              <a:t>, P., Hsu, D., &amp; Lee, W. S. (2018). Particle Filter Networks with Application to Visual Localization. In A. </a:t>
            </a:r>
            <a:r>
              <a:rPr lang="en-US" altLang="zh-CN" sz="1800" dirty="0" err="1"/>
              <a:t>Billard</a:t>
            </a:r>
            <a:r>
              <a:rPr lang="en-US" altLang="zh-CN" sz="1800" dirty="0"/>
              <a:t>, A. Dragan, J. Peters, &amp; J. Morimoto (Eds.), </a:t>
            </a:r>
            <a:r>
              <a:rPr lang="en-US" altLang="zh-CN" sz="1800" i="1" dirty="0"/>
              <a:t>Conference on Robot Learning</a:t>
            </a:r>
            <a:r>
              <a:rPr lang="en-US" altLang="zh-CN" sz="1800" dirty="0"/>
              <a:t> (Vol. 87, pp. 169–178). PMLR.</a:t>
            </a:r>
            <a:endParaRPr lang="en-US" altLang="zh-CN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53162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960F74-CFD5-4D6B-AFE3-48625269A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Details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4963F76-3CDB-4446-AA91-539CEF9142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altLang="zh-CN" b="0" dirty="0"/>
                  <a:t>Represent belief with particles: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b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=1: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r>
                  <a:rPr lang="en-US" altLang="zh-CN" dirty="0"/>
                  <a:t>Transition: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CN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the measurement of odometry</a:t>
                </a:r>
              </a:p>
              <a:p>
                <a:r>
                  <a:rPr lang="en-US" altLang="zh-CN" dirty="0"/>
                  <a:t>Observation: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𝕄</m:t>
                        </m:r>
                      </m:e>
                    </m:d>
                  </m:oMath>
                </a14:m>
                <a:r>
                  <a:rPr lang="en-US" altLang="zh-CN" dirty="0"/>
                  <a:t>, where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𝕄</m:t>
                    </m:r>
                  </m:oMath>
                </a14:m>
                <a:r>
                  <a:rPr lang="en-US" altLang="zh-CN" dirty="0"/>
                  <a:t> denotes the map</a:t>
                </a:r>
              </a:p>
              <a:p>
                <a:r>
                  <a:rPr lang="en-US" altLang="zh-CN" dirty="0"/>
                  <a:t>Reweighting: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𝜂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altLang="zh-CN" dirty="0"/>
                  <a:t>, where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=1: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</m:e>
                    </m:nary>
                  </m:oMath>
                </a14:m>
                <a:endParaRPr lang="en-US" altLang="zh-CN" dirty="0"/>
              </a:p>
              <a:p>
                <a:r>
                  <a:rPr lang="en-US" altLang="zh-CN" dirty="0"/>
                  <a:t>Soft-resampling: New particle weights are set to constant after resampling, which produces zero gradients. This issue can be addressed by introducing soft-resampling, a differentiable approximation based on importance sampling.</a:t>
                </a:r>
              </a:p>
              <a:p>
                <a:pPr lvl="1" indent="-342900"/>
                <a:r>
                  <a:rPr lang="en-US" altLang="zh-CN" dirty="0"/>
                  <a:t>Proposal distribution: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𝛼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 marL="457200" lvl="1" indent="0">
                  <a:buNone/>
                </a:pPr>
                <a:r>
                  <a:rPr lang="en-US" altLang="zh-CN" dirty="0"/>
                  <a:t>This operation has non-zero gradient when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4963F76-3CDB-4446-AA91-539CEF9142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7" t="-1937" r="-7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198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E94A87-5A10-499F-AA66-29B630456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Particle Filter Recurrent Neural Networks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90056249-3B9F-437E-B97B-020897DEA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9772" y="1905000"/>
            <a:ext cx="6044456" cy="277930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EE06A4C-6D69-48F3-9C48-DA0ACD6443D9}"/>
              </a:ext>
            </a:extLst>
          </p:cNvPr>
          <p:cNvSpPr txBox="1"/>
          <p:nvPr/>
        </p:nvSpPr>
        <p:spPr>
          <a:xfrm>
            <a:off x="958720" y="5084018"/>
            <a:ext cx="7408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Ma, X., </a:t>
            </a:r>
            <a:r>
              <a:rPr lang="en-US" altLang="zh-CN" sz="1800" dirty="0" err="1"/>
              <a:t>Karkus</a:t>
            </a:r>
            <a:r>
              <a:rPr lang="en-US" altLang="zh-CN" sz="1800" dirty="0"/>
              <a:t>, P., Hsu, D., &amp; Lee, W. S. (2020). Particle Filter Recurrent Neural Networks. </a:t>
            </a:r>
            <a:r>
              <a:rPr lang="en-US" altLang="zh-CN" sz="1800" i="1" dirty="0"/>
              <a:t>Proceedings of the AAAI Conference on Artificial Intelligence</a:t>
            </a:r>
            <a:r>
              <a:rPr lang="en-US" altLang="zh-CN" sz="1800" dirty="0"/>
              <a:t>.</a:t>
            </a:r>
            <a:endParaRPr lang="en-US" altLang="zh-CN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1643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E15577-ED36-4ECA-9D6C-7B8E89EF4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6189"/>
            <a:ext cx="6192838" cy="730250"/>
          </a:xfrm>
        </p:spPr>
        <p:txBody>
          <a:bodyPr/>
          <a:lstStyle/>
          <a:p>
            <a:r>
              <a:rPr lang="en-US" altLang="zh-CN" dirty="0"/>
              <a:t>The graphical model for PF-RNN belief update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2196BAEB-2737-448C-8820-5B9BB1F9B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8729" y="2246531"/>
            <a:ext cx="3879598" cy="27864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2C5086E-DBA2-422E-AF8D-ED49DF051BA4}"/>
                  </a:ext>
                </a:extLst>
              </p:cNvPr>
              <p:cNvSpPr txBox="1"/>
              <p:nvPr/>
            </p:nvSpPr>
            <p:spPr>
              <a:xfrm>
                <a:off x="4495800" y="4709816"/>
                <a:ext cx="37878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18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altLang="zh-CN" sz="18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1800" dirty="0"/>
                  <a:t> are not separated a priori in general sequence prediction problems</a:t>
                </a:r>
                <a:endParaRPr lang="zh-CN" altLang="en-US" sz="18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2C5086E-DBA2-422E-AF8D-ED49DF051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709816"/>
                <a:ext cx="3787836" cy="646331"/>
              </a:xfrm>
              <a:prstGeom prst="rect">
                <a:avLst/>
              </a:prstGeom>
              <a:blipFill>
                <a:blip r:embed="rId3"/>
                <a:stretch>
                  <a:fillRect l="-1449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52DBDE28-31F5-4F66-9015-8082EB0B7929}"/>
              </a:ext>
            </a:extLst>
          </p:cNvPr>
          <p:cNvSpPr txBox="1"/>
          <p:nvPr/>
        </p:nvSpPr>
        <p:spPr>
          <a:xfrm>
            <a:off x="1981200" y="356580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Action</a:t>
            </a:r>
            <a:endParaRPr lang="zh-CN" altLang="en-US" sz="18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824FD58-891A-4B3B-B4A1-C2A9F4D06CE3}"/>
              </a:ext>
            </a:extLst>
          </p:cNvPr>
          <p:cNvSpPr txBox="1"/>
          <p:nvPr/>
        </p:nvSpPr>
        <p:spPr>
          <a:xfrm>
            <a:off x="4942233" y="3555654"/>
            <a:ext cx="1306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Observation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8D09B6C-A493-4EFD-8455-0E4A828840E3}"/>
              </a:ext>
            </a:extLst>
          </p:cNvPr>
          <p:cNvSpPr txBox="1"/>
          <p:nvPr/>
        </p:nvSpPr>
        <p:spPr>
          <a:xfrm>
            <a:off x="3161600" y="1981200"/>
            <a:ext cx="143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Hidden state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344574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13AAAC-8FC5-4E97-A402-7B9C44ABF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Details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CA8EBCD-8076-4954-AC8E-065760AF87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Random update of states: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𝑡𝑟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CN" dirty="0"/>
                  <a:t>,where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  <m:e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a learnt Gaussian term.</a:t>
                </a:r>
              </a:p>
              <a:p>
                <a:r>
                  <a:rPr lang="en-US" altLang="zh-CN" dirty="0"/>
                  <a:t>Reweighting: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d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normalization term,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</a:t>
                </a:r>
                <a:r>
                  <a:rPr lang="en-US" altLang="zh-CN" dirty="0" err="1"/>
                  <a:t>dicriminative</a:t>
                </a:r>
                <a:r>
                  <a:rPr lang="en-US" altLang="zh-CN" dirty="0"/>
                  <a:t> observation model.</a:t>
                </a:r>
              </a:p>
              <a:p>
                <a:r>
                  <a:rPr lang="en-US" altLang="zh-CN" dirty="0"/>
                  <a:t>Soft-resampling</a:t>
                </a:r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CA8EBCD-8076-4954-AC8E-065760AF87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6" t="-13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988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995302-CE8C-4ACC-B335-AE619E2EE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MDP</a:t>
            </a:r>
            <a:endParaRPr lang="zh-CN" altLang="en-US" dirty="0"/>
          </a:p>
        </p:txBody>
      </p:sp>
      <p:pic>
        <p:nvPicPr>
          <p:cNvPr id="2050" name="Picture 2" descr="figures/ch09/mdpnew.png">
            <a:extLst>
              <a:ext uri="{FF2B5EF4-FFF2-40B4-BE49-F238E27FC236}">
                <a16:creationId xmlns:a16="http://schemas.microsoft.com/office/drawing/2014/main" id="{01D559AA-700E-41CF-8393-2B495A5E0A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69" y="2463006"/>
            <a:ext cx="69437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519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E7AEA5-3A71-49B3-9E93-4F5D1492E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Robot Localization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732B7278-CCE6-4912-BDFA-47A0A26BD3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722" y="3067758"/>
            <a:ext cx="7543800" cy="136542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3241FEF-ED78-4162-AEFE-AA23272CDAD6}"/>
              </a:ext>
            </a:extLst>
          </p:cNvPr>
          <p:cNvSpPr txBox="1"/>
          <p:nvPr/>
        </p:nvSpPr>
        <p:spPr>
          <a:xfrm>
            <a:off x="1295400" y="2698426"/>
            <a:ext cx="601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Observation:  oscillated distances to the five closest landmarks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993406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2C2C6A-57A2-437D-8C2F-CA878184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4" y="260350"/>
            <a:ext cx="8093075" cy="730250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Discriminative Particle Filter Reinforcement Learning for Complex Partial Observations</a:t>
            </a:r>
            <a:endParaRPr lang="zh-CN" altLang="en-US" sz="2800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D6028BBE-3DC7-4EC4-AF4F-10A141878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100" y="2509798"/>
            <a:ext cx="7543800" cy="183840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B9503EC-120B-4961-8B9E-D4B4E0146765}"/>
              </a:ext>
            </a:extLst>
          </p:cNvPr>
          <p:cNvSpPr txBox="1"/>
          <p:nvPr/>
        </p:nvSpPr>
        <p:spPr>
          <a:xfrm>
            <a:off x="461866" y="4994419"/>
            <a:ext cx="8488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Ma, X., </a:t>
            </a:r>
            <a:r>
              <a:rPr lang="en-US" altLang="zh-CN" sz="1800" dirty="0" err="1"/>
              <a:t>Karkus</a:t>
            </a:r>
            <a:r>
              <a:rPr lang="en-US" altLang="zh-CN" sz="1800" dirty="0"/>
              <a:t>, P., Hsu, D., Lee, W. S., &amp; Ye, N. (2020). Discriminative Particle Filter Reinforcement Learning for Complex Partial Observations. </a:t>
            </a:r>
            <a:r>
              <a:rPr lang="en-US" altLang="zh-CN" sz="1800" i="1" dirty="0"/>
              <a:t>International Conference on Learning Representations</a:t>
            </a:r>
            <a:r>
              <a:rPr lang="en-US" altLang="zh-CN" sz="1800" dirty="0"/>
              <a:t>. https://openreview.net/forum?id=HJl8_eHYvS</a:t>
            </a:r>
            <a:endParaRPr lang="en-US" altLang="zh-CN" sz="1800" dirty="0">
              <a:effectLst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E47729D-B2FA-4433-A6CF-2CFA12EBC2C3}"/>
                  </a:ext>
                </a:extLst>
              </p:cNvPr>
              <p:cNvSpPr txBox="1"/>
              <p:nvPr/>
            </p:nvSpPr>
            <p:spPr>
              <a:xfrm>
                <a:off x="3886200" y="2283762"/>
                <a:ext cx="2949142" cy="372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/>
                  <a:t>are m MGF features</a:t>
                </a:r>
                <a:endParaRPr lang="zh-CN" altLang="en-US" sz="1800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E47729D-B2FA-4433-A6CF-2CFA12EBC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283762"/>
                <a:ext cx="2949142" cy="372025"/>
              </a:xfrm>
              <a:prstGeom prst="rect">
                <a:avLst/>
              </a:prstGeom>
              <a:blipFill>
                <a:blip r:embed="rId3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0648ED93-0296-433F-B011-B9D508E14E5C}"/>
              </a:ext>
            </a:extLst>
          </p:cNvPr>
          <p:cNvSpPr/>
          <p:nvPr/>
        </p:nvSpPr>
        <p:spPr>
          <a:xfrm>
            <a:off x="4310743" y="2886659"/>
            <a:ext cx="1651519" cy="13506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141F604-157A-4078-8142-3F573F907E43}"/>
                  </a:ext>
                </a:extLst>
              </p:cNvPr>
              <p:cNvSpPr txBox="1"/>
              <p:nvPr/>
            </p:nvSpPr>
            <p:spPr>
              <a:xfrm>
                <a:off x="4800600" y="4295887"/>
                <a:ext cx="2435788" cy="375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/>
                  <a:t>is a mean particle</a:t>
                </a:r>
                <a:endParaRPr lang="zh-CN" altLang="en-US" sz="1800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141F604-157A-4078-8142-3F573F907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295887"/>
                <a:ext cx="2435788" cy="375424"/>
              </a:xfrm>
              <a:prstGeom prst="rect">
                <a:avLst/>
              </a:prstGeom>
              <a:blipFill>
                <a:blip r:embed="rId4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95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F3662E-131C-4471-B99F-828E099BC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89" y="381000"/>
            <a:ext cx="7673976" cy="730250"/>
          </a:xfrm>
        </p:spPr>
        <p:txBody>
          <a:bodyPr/>
          <a:lstStyle/>
          <a:p>
            <a:r>
              <a:rPr lang="en-US" altLang="zh-CN" sz="3200" dirty="0"/>
              <a:t>Moment Generating Function (MGF)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71FFD56-040C-4BA8-9099-5A232721FD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In probability theory and statistics, the moment-generating function of a real-valued random variable is an alternative specification of its probability distribution.</a:t>
                </a:r>
              </a:p>
              <a:p>
                <a:r>
                  <a:rPr lang="en-US" altLang="zh-CN" dirty="0"/>
                  <a:t>The MGF of an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-dimensional random variable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altLang="zh-CN" dirty="0"/>
                  <a:t>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b="0" dirty="0"/>
                  <a:t>.</a:t>
                </a:r>
              </a:p>
              <a:p>
                <a:r>
                  <a:rPr lang="en-US" altLang="zh-CN" dirty="0"/>
                  <a:t>Since particle belief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/>
                  <a:t> is an empirical distribution, the moment generating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/>
                  <a:t> can be denoted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</m:sup>
                        </m:sSup>
                      </m:e>
                    </m:nary>
                  </m:oMath>
                </a14:m>
                <a:r>
                  <a:rPr lang="en-US" altLang="zh-CN" b="0" dirty="0"/>
                  <a:t>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71FFD56-040C-4BA8-9099-5A232721FD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6" t="-1332" r="-1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57853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EECB2-1F81-47DC-A537-133C7DB90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4" y="260350"/>
            <a:ext cx="7826376" cy="730250"/>
          </a:xfrm>
        </p:spPr>
        <p:txBody>
          <a:bodyPr/>
          <a:lstStyle/>
          <a:p>
            <a:r>
              <a:rPr lang="en-US" altLang="zh-CN" sz="3200" dirty="0"/>
              <a:t>Features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7FA1EB7-2F21-414D-AAA0-4DF8B5C580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In DPFRL, the values of the MGF at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/>
                  <a:t> learned locations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CN" dirty="0"/>
                  <a:t> are used as the feature vector of the MGF. The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/>
                  <a:t>-</a:t>
                </a:r>
                <a:r>
                  <a:rPr lang="en-US" altLang="zh-CN" dirty="0" err="1"/>
                  <a:t>th</a:t>
                </a:r>
                <a:r>
                  <a:rPr lang="en-US" altLang="zh-CN" dirty="0"/>
                  <a:t> MGF feature is given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acc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bSup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is used as features for belief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/>
                  <a:t>, 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Sup>
                          <m:sSub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altLang="zh-CN" dirty="0"/>
                  <a:t>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7FA1EB7-2F21-414D-AAA0-4DF8B5C580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26" t="-1332" r="-3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2559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828BDF-5CDF-4472-9D52-324F88D53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Mountain Hike</a:t>
            </a:r>
            <a:endParaRPr lang="zh-CN" altLang="en-US" dirty="0"/>
          </a:p>
        </p:txBody>
      </p:sp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E7043C72-F300-4116-83A3-F04FB7F658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0825" y="2110518"/>
            <a:ext cx="4291013" cy="3410076"/>
          </a:xfrm>
          <a:prstGeom prst="rect">
            <a:avLst/>
          </a:prstGeom>
        </p:spPr>
      </p:pic>
      <p:pic>
        <p:nvPicPr>
          <p:cNvPr id="8" name="内容占位符 3">
            <a:extLst>
              <a:ext uri="{FF2B5EF4-FFF2-40B4-BE49-F238E27FC236}">
                <a16:creationId xmlns:a16="http://schemas.microsoft.com/office/drawing/2014/main" id="{A6FB8882-70BD-423E-BE63-B334ACDC23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41838" y="2280015"/>
            <a:ext cx="4292790" cy="307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018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01D61E-74FA-44F6-B497-90DAB0B4F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Natural Flickering Atari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5E303306-BD36-4418-893B-94D99117A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4638" y="2578730"/>
            <a:ext cx="5279968" cy="23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9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0DEC2F-0EB9-447E-A76C-423E7B792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 on Flickering Atari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F82301C2-26DC-457F-BE80-35D84B01D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623" y="2411244"/>
            <a:ext cx="8668754" cy="259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162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C4A97E-502B-4C2E-B313-ADC3CEDC3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1F3549-7A88-401F-AD75-F744042E0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brief introduction to</a:t>
            </a:r>
            <a:r>
              <a:rPr lang="zh-CN" altLang="en-US" dirty="0"/>
              <a:t> </a:t>
            </a:r>
            <a:r>
              <a:rPr lang="en-US" altLang="zh-CN" dirty="0"/>
              <a:t>POMDP</a:t>
            </a:r>
          </a:p>
          <a:p>
            <a:r>
              <a:rPr lang="en-US" altLang="zh-CN" dirty="0"/>
              <a:t>Encoding of the history information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77346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990600" y="1905000"/>
            <a:ext cx="7239000" cy="990600"/>
          </a:xfrm>
        </p:spPr>
        <p:txBody>
          <a:bodyPr/>
          <a:lstStyle/>
          <a:p>
            <a:pPr algn="ctr"/>
            <a:r>
              <a:rPr lang="en-US" altLang="zh-CN" sz="4400" dirty="0"/>
              <a:t>Thanks!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104489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F868BF-ED11-4964-9A70-B40E64D2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POMDP</a:t>
            </a:r>
            <a:endParaRPr lang="zh-CN" altLang="en-US" dirty="0"/>
          </a:p>
        </p:txBody>
      </p:sp>
      <p:pic>
        <p:nvPicPr>
          <p:cNvPr id="1026" name="Picture 2" descr="figures/ch09/pomdp.png">
            <a:extLst>
              <a:ext uri="{FF2B5EF4-FFF2-40B4-BE49-F238E27FC236}">
                <a16:creationId xmlns:a16="http://schemas.microsoft.com/office/drawing/2014/main" id="{8919D131-E605-4CD6-B725-0E4C6FFEE1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117" y="2107620"/>
            <a:ext cx="6171428" cy="341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770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6D9B7D35-F6F3-4D9C-B6B9-AB7940A131C4}"/>
              </a:ext>
            </a:extLst>
          </p:cNvPr>
          <p:cNvGrpSpPr/>
          <p:nvPr/>
        </p:nvGrpSpPr>
        <p:grpSpPr>
          <a:xfrm>
            <a:off x="1583287" y="1362997"/>
            <a:ext cx="5977426" cy="4132006"/>
            <a:chOff x="1197428" y="1113064"/>
            <a:chExt cx="5977426" cy="4132006"/>
          </a:xfrm>
        </p:grpSpPr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3" name="幻灯片缩放定位 2">
                  <a:extLst>
                    <a:ext uri="{FF2B5EF4-FFF2-40B4-BE49-F238E27FC236}">
                      <a16:creationId xmlns:a16="http://schemas.microsoft.com/office/drawing/2014/main" id="{63196055-0922-4684-8740-C2C229D373E9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814745075"/>
                    </p:ext>
                  </p:extLst>
                </p:nvPr>
              </p:nvGraphicFramePr>
              <p:xfrm>
                <a:off x="1197428" y="1113064"/>
                <a:ext cx="2624627" cy="1968470"/>
              </p:xfrm>
              <a:graphic>
                <a:graphicData uri="http://schemas.microsoft.com/office/powerpoint/2016/slidezoom">
                  <pslz:sldZm>
                    <pslz:sldZmObj sldId="384" cId="876595227">
                      <pslz:zmPr id="{36E74FEA-53A2-4B0E-A33E-A8CE176E4928}" returnToParent="0" transitionDur="1000">
                        <p166:blipFill xmlns:p166="http://schemas.microsoft.com/office/powerpoint/2016/6/main">
                          <a:blip r:embed="rId2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2624627" cy="196847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3" name="幻灯片缩放定位 2">
                  <a:extLst>
                    <a:ext uri="{FF2B5EF4-FFF2-40B4-BE49-F238E27FC236}">
                      <a16:creationId xmlns:a16="http://schemas.microsoft.com/office/drawing/2014/main" id="{63196055-0922-4684-8740-C2C229D373E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83287" y="1362997"/>
                  <a:ext cx="2624627" cy="196847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6" name="幻灯片缩放定位 5">
                  <a:extLst>
                    <a:ext uri="{FF2B5EF4-FFF2-40B4-BE49-F238E27FC236}">
                      <a16:creationId xmlns:a16="http://schemas.microsoft.com/office/drawing/2014/main" id="{34D8A9E5-8621-4F8E-885C-1E74F887C743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11556736"/>
                    </p:ext>
                  </p:extLst>
                </p:nvPr>
              </p:nvGraphicFramePr>
              <p:xfrm>
                <a:off x="4550229" y="1113064"/>
                <a:ext cx="2624625" cy="1968469"/>
              </p:xfrm>
              <a:graphic>
                <a:graphicData uri="http://schemas.microsoft.com/office/powerpoint/2016/slidezoom">
                  <pslz:sldZm>
                    <pslz:sldZmObj sldId="385" cId="330481383">
                      <pslz:zmPr id="{86B8684F-3447-443A-8DB3-A15FCCB36CF6}" returnToParent="0" transitionDur="1000">
                        <p166:blipFill xmlns:p166="http://schemas.microsoft.com/office/powerpoint/2016/6/main">
                          <a:blip r:embed="rId4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2624625" cy="1968469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6" name="幻灯片缩放定位 5">
                  <a:extLst>
                    <a:ext uri="{FF2B5EF4-FFF2-40B4-BE49-F238E27FC236}">
                      <a16:creationId xmlns:a16="http://schemas.microsoft.com/office/drawing/2014/main" id="{34D8A9E5-8621-4F8E-885C-1E74F887C743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36088" y="1362997"/>
                  <a:ext cx="2624625" cy="1968469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0" name="幻灯片缩放定位 9">
                  <a:extLst>
                    <a:ext uri="{FF2B5EF4-FFF2-40B4-BE49-F238E27FC236}">
                      <a16:creationId xmlns:a16="http://schemas.microsoft.com/office/drawing/2014/main" id="{4647AB96-39FB-4340-9231-5B36D0E3AC31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249109968"/>
                    </p:ext>
                  </p:extLst>
                </p:nvPr>
              </p:nvGraphicFramePr>
              <p:xfrm>
                <a:off x="1197428" y="3276600"/>
                <a:ext cx="2624627" cy="1968470"/>
              </p:xfrm>
              <a:graphic>
                <a:graphicData uri="http://schemas.microsoft.com/office/powerpoint/2016/slidezoom">
                  <pslz:sldZm>
                    <pslz:sldZmObj sldId="386" cId="2337816980">
                      <pslz:zmPr id="{F3CAB249-61A8-4FF6-80D8-B170B2F61F44}" returnToParent="0" transitionDur="1000">
                        <p166:blipFill xmlns:p166="http://schemas.microsoft.com/office/powerpoint/2016/6/main">
                          <a:blip r:embed="rId6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2624627" cy="196847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0" name="幻灯片缩放定位 9">
                  <a:extLst>
                    <a:ext uri="{FF2B5EF4-FFF2-40B4-BE49-F238E27FC236}">
                      <a16:creationId xmlns:a16="http://schemas.microsoft.com/office/drawing/2014/main" id="{4647AB96-39FB-4340-9231-5B36D0E3AC31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83287" y="3526533"/>
                  <a:ext cx="2624627" cy="196847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3" name="幻灯片缩放定位 12">
                  <a:extLst>
                    <a:ext uri="{FF2B5EF4-FFF2-40B4-BE49-F238E27FC236}">
                      <a16:creationId xmlns:a16="http://schemas.microsoft.com/office/drawing/2014/main" id="{3F1AF760-2AF3-4C41-B482-CD98E16D4A4B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14661045"/>
                    </p:ext>
                  </p:extLst>
                </p:nvPr>
              </p:nvGraphicFramePr>
              <p:xfrm>
                <a:off x="4550229" y="3276600"/>
                <a:ext cx="2624625" cy="1968469"/>
              </p:xfrm>
              <a:graphic>
                <a:graphicData uri="http://schemas.microsoft.com/office/powerpoint/2016/slidezoom">
                  <pslz:sldZm>
                    <pslz:sldZmObj sldId="387" cId="3404621794">
                      <pslz:zmPr id="{3208692D-C90D-4884-BB03-B1D00CADA643}" returnToParent="0" transitionDur="1000">
                        <p166:blipFill xmlns:p166="http://schemas.microsoft.com/office/powerpoint/2016/6/main">
                          <a:blip r:embed="rId8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2624625" cy="1968469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3" name="幻灯片缩放定位 12">
                  <a:extLst>
                    <a:ext uri="{FF2B5EF4-FFF2-40B4-BE49-F238E27FC236}">
                      <a16:creationId xmlns:a16="http://schemas.microsoft.com/office/drawing/2014/main" id="{3F1AF760-2AF3-4C41-B482-CD98E16D4A4B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936088" y="3526533"/>
                  <a:ext cx="2624625" cy="1968469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29396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8186BD-34D9-45A9-A02C-FDA3197E7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Laser Tag</a:t>
            </a:r>
            <a:endParaRPr lang="zh-CN" altLang="en-US" dirty="0"/>
          </a:p>
        </p:txBody>
      </p:sp>
      <p:pic>
        <p:nvPicPr>
          <p:cNvPr id="4" name="内容占位符 3" descr="图片包含 游戏机, 门, 游戏&#10;&#10;描述已自动生成">
            <a:extLst>
              <a:ext uri="{FF2B5EF4-FFF2-40B4-BE49-F238E27FC236}">
                <a16:creationId xmlns:a16="http://schemas.microsoft.com/office/drawing/2014/main" id="{17FAA965-2369-4650-AA86-C24F91922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7772400" cy="494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95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69A91A-9E56-4D93-ABC6-C5FE18F91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Roomba</a:t>
            </a:r>
            <a:endParaRPr lang="zh-CN" altLang="en-US" dirty="0"/>
          </a:p>
        </p:txBody>
      </p:sp>
      <p:pic>
        <p:nvPicPr>
          <p:cNvPr id="6" name="内容占位符 5" descr="电脑屏幕的照片&#10;&#10;描述已自动生成">
            <a:extLst>
              <a:ext uri="{FF2B5EF4-FFF2-40B4-BE49-F238E27FC236}">
                <a16:creationId xmlns:a16="http://schemas.microsoft.com/office/drawing/2014/main" id="{AB3D3B38-77C9-4EB0-BAED-3469F5DAA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22" y="-307578"/>
            <a:ext cx="7473156" cy="747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1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12497A-D256-4045-A2CB-B1BECECF7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Rock Sample</a:t>
            </a:r>
            <a:endParaRPr lang="zh-CN" altLang="en-US" dirty="0"/>
          </a:p>
        </p:txBody>
      </p:sp>
      <p:pic>
        <p:nvPicPr>
          <p:cNvPr id="3074" name="Picture 2" descr="Rock Sample Illustration">
            <a:extLst>
              <a:ext uri="{FF2B5EF4-FFF2-40B4-BE49-F238E27FC236}">
                <a16:creationId xmlns:a16="http://schemas.microsoft.com/office/drawing/2014/main" id="{CDAD1F35-EB9D-4421-AA8A-7C0E22B025C2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05896"/>
            <a:ext cx="6779644" cy="479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816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2CE5BC-DF37-4E56-ADA6-EC58B2FF0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Drone </a:t>
            </a:r>
            <a:r>
              <a:rPr lang="en-US" altLang="zh-CN" dirty="0" err="1"/>
              <a:t>Surveilance</a:t>
            </a:r>
            <a:endParaRPr lang="zh-CN" altLang="en-US" dirty="0"/>
          </a:p>
        </p:txBody>
      </p:sp>
      <p:pic>
        <p:nvPicPr>
          <p:cNvPr id="4" name="内容占位符 3" descr="图片包含 门, 游戏, 游戏机, 瓷砖&#10;&#10;描述已自动生成">
            <a:extLst>
              <a:ext uri="{FF2B5EF4-FFF2-40B4-BE49-F238E27FC236}">
                <a16:creationId xmlns:a16="http://schemas.microsoft.com/office/drawing/2014/main" id="{D8C4F29C-672D-479B-BA90-08EBFEF05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4" y="1295400"/>
            <a:ext cx="6902349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21794"/>
      </p:ext>
    </p:extLst>
  </p:cSld>
  <p:clrMapOvr>
    <a:masterClrMapping/>
  </p:clrMapOvr>
</p:sld>
</file>

<file path=ppt/theme/theme1.xml><?xml version="1.0" encoding="utf-8"?>
<a:theme xmlns:a="http://schemas.openxmlformats.org/drawingml/2006/main" name="LAMDA">
  <a:themeElements>
    <a:clrScheme name="">
      <a:dk1>
        <a:srgbClr val="000000"/>
      </a:dk1>
      <a:lt1>
        <a:srgbClr val="FFFFFF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默认设计模板">
      <a:majorFont>
        <a:latin typeface="Arial"/>
        <a:ea typeface="方正姚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10.16</Template>
  <TotalTime>18401</TotalTime>
  <Words>1331</Words>
  <Application>Microsoft Office PowerPoint</Application>
  <PresentationFormat>全屏显示(4:3)</PresentationFormat>
  <Paragraphs>138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8" baseType="lpstr">
      <vt:lpstr>方正姚体</vt:lpstr>
      <vt:lpstr>华文行楷</vt:lpstr>
      <vt:lpstr>宋体</vt:lpstr>
      <vt:lpstr>Arial</vt:lpstr>
      <vt:lpstr>Calibri</vt:lpstr>
      <vt:lpstr>Cambria Math</vt:lpstr>
      <vt:lpstr>Century</vt:lpstr>
      <vt:lpstr>Georgia</vt:lpstr>
      <vt:lpstr>Times New Roman</vt:lpstr>
      <vt:lpstr>LAMDA</vt:lpstr>
      <vt:lpstr>On handling the uncertainty</vt:lpstr>
      <vt:lpstr>Introduction to POMDP</vt:lpstr>
      <vt:lpstr>MDP</vt:lpstr>
      <vt:lpstr>POMDP</vt:lpstr>
      <vt:lpstr>PowerPoint 演示文稿</vt:lpstr>
      <vt:lpstr>Laser Tag</vt:lpstr>
      <vt:lpstr>Roomba</vt:lpstr>
      <vt:lpstr>Rock Sample</vt:lpstr>
      <vt:lpstr>Drone Surveilance</vt:lpstr>
      <vt:lpstr>Definition</vt:lpstr>
      <vt:lpstr>Belief</vt:lpstr>
      <vt:lpstr>Belief MDP</vt:lpstr>
      <vt:lpstr>Complexity</vt:lpstr>
      <vt:lpstr>Belief Update</vt:lpstr>
      <vt:lpstr>Belief Update</vt:lpstr>
      <vt:lpstr>Particle Filters</vt:lpstr>
      <vt:lpstr>Sequential Importance Resampling (SIR) Particle Filter</vt:lpstr>
      <vt:lpstr>POMDP with Deep Learning</vt:lpstr>
      <vt:lpstr>Encoding of the history information</vt:lpstr>
      <vt:lpstr>Deep Recurrent Q-Learning for Partially Observable MDPs (DRQN)</vt:lpstr>
      <vt:lpstr>Deep Variational Reinforcement Learning</vt:lpstr>
      <vt:lpstr>Illustration</vt:lpstr>
      <vt:lpstr>Differentiable particle filters: End-to-end learning with algorithmic priors</vt:lpstr>
      <vt:lpstr>Illustration</vt:lpstr>
      <vt:lpstr>Particle Filter Networks with Application to Visual Localization</vt:lpstr>
      <vt:lpstr>Details</vt:lpstr>
      <vt:lpstr>Particle Filter Recurrent Neural Networks</vt:lpstr>
      <vt:lpstr>The graphical model for PF-RNN belief update</vt:lpstr>
      <vt:lpstr>Details</vt:lpstr>
      <vt:lpstr>Robot Localization</vt:lpstr>
      <vt:lpstr>Discriminative Particle Filter Reinforcement Learning for Complex Partial Observations</vt:lpstr>
      <vt:lpstr>Moment Generating Function (MGF)</vt:lpstr>
      <vt:lpstr>Features</vt:lpstr>
      <vt:lpstr>Mountain Hike</vt:lpstr>
      <vt:lpstr>Natural Flickering Atari</vt:lpstr>
      <vt:lpstr>Results on Flickering Atari</vt:lpstr>
      <vt:lpstr>Summary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Jiang QingYuan</dc:creator>
  <cp:lastModifiedBy>吴晨阳</cp:lastModifiedBy>
  <cp:revision>892</cp:revision>
  <dcterms:created xsi:type="dcterms:W3CDTF">2015-10-15T05:38:38Z</dcterms:created>
  <dcterms:modified xsi:type="dcterms:W3CDTF">2020-11-14T11:30:25Z</dcterms:modified>
</cp:coreProperties>
</file>